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97" r:id="rId4"/>
  </p:sldMasterIdLst>
  <p:notesMasterIdLst>
    <p:notesMasterId r:id="rId10"/>
  </p:notesMasterIdLst>
  <p:sldIdLst>
    <p:sldId id="262" r:id="rId5"/>
    <p:sldId id="396" r:id="rId6"/>
    <p:sldId id="258" r:id="rId7"/>
    <p:sldId id="393" r:id="rId8"/>
    <p:sldId id="264" r:id="rId9"/>
  </p:sldIdLst>
  <p:sldSz cx="12192000" cy="6858000"/>
  <p:notesSz cx="6797675" cy="9926638"/>
  <p:custDataLst>
    <p:tags r:id="rId11"/>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CF4012-D50F-E163-7D45-3BE67E8EBD16}" name="Chloe Deparis" initials="CD" userId="S::Chloe.Deparis@fr.ey.com::bd45e533-cfe3-4e4d-9aef-89587f37bfdb" providerId="AD"/>
  <p188:author id="{63F4141E-BE12-D33F-6366-8EC171B31700}" name="Federspiel, Elisabeth" initials="FE" userId="S::EFederspiel@deloitte.fr::5fab661e-9449-496d-beec-e55c7be54bc8" providerId="AD"/>
  <p188:author id="{4B5A4A2A-3ECC-F2AA-4D99-E2FEC5ACE0B4}" name="Aisha Toorawa" initials="AT" userId="S::aisha.toorawa_forvismazars.com#ext#@eygs.onmicrosoft.com::a292743a-0dc6-458d-ad97-87b103dc30ab" providerId="AD"/>
  <p188:author id="{BD29E195-9221-7E45-8A22-D9B31A276B34}" name="Federspiel, Elisabeth" initials="EF" userId="S::efederspiel@deloitte.fr::5fab661e-9449-496d-beec-e55c7be54bc8" providerId="AD"/>
  <p188:author id="{CA29F8BB-6CCC-BB04-05AD-975613DABAF3}" name="Eliott Simi" initials="ES" userId="S::Eliott.Simi@fr.ey.com::19a47027-021c-40a3-bb53-9cfb037020c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Federspiel, Elisabeth" initials="FE" lastIdx="4" clrIdx="0">
    <p:extLst>
      <p:ext uri="{19B8F6BF-5375-455C-9EA6-DF929625EA0E}">
        <p15:presenceInfo xmlns:p15="http://schemas.microsoft.com/office/powerpoint/2012/main" userId="S::efederspiel@deloitte.fr::5fab661e-9449-496d-beec-e55c7be54bc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2E4F"/>
    <a:srgbClr val="AA376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72CD24EC-5E10-41C5-8CA8-7BFE9CA31D8E}">
  <a:tblStyle styleId="{72CD24EC-5E10-41C5-8CA8-7BFE9CA31D8E}" styleName="Table_0">
    <a:wholeTbl>
      <a:tcTxStyle b="off" i="off">
        <a:font>
          <a:latin typeface="Arial"/>
          <a:ea typeface="Arial"/>
          <a:cs typeface="Arial"/>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F6E8E6"/>
          </a:solidFill>
        </a:fill>
      </a:tcStyle>
    </a:wholeTbl>
    <a:band1H>
      <a:tcTxStyle/>
      <a:tcStyle>
        <a:tcBdr/>
        <a:fill>
          <a:solidFill>
            <a:srgbClr val="EECECA"/>
          </a:solidFill>
        </a:fill>
      </a:tcStyle>
    </a:band1H>
    <a:band2H>
      <a:tcTxStyle/>
      <a:tcStyle>
        <a:tcBdr/>
      </a:tcStyle>
    </a:band2H>
    <a:band1V>
      <a:tcTxStyle/>
      <a:tcStyle>
        <a:tcBdr/>
        <a:fill>
          <a:solidFill>
            <a:srgbClr val="EECECA"/>
          </a:solidFill>
        </a:fill>
      </a:tcStyle>
    </a:band1V>
    <a:band2V>
      <a:tcTxStyle/>
      <a:tcStyle>
        <a:tcBdr/>
      </a:tcStyle>
    </a:band2V>
    <a:lastCol>
      <a:tcTxStyle b="on" i="off">
        <a:font>
          <a:latin typeface="Arial"/>
          <a:ea typeface="Arial"/>
          <a:cs typeface="Arial"/>
        </a:font>
        <a:schemeClr val="lt1"/>
      </a:tcTxStyle>
      <a:tcStyle>
        <a:tcBdr/>
        <a:fill>
          <a:solidFill>
            <a:schemeClr val="accent1"/>
          </a:solidFill>
        </a:fill>
      </a:tcStyle>
    </a:lastCol>
    <a:firstCol>
      <a:tcTxStyle b="on" i="off">
        <a:font>
          <a:latin typeface="Arial"/>
          <a:ea typeface="Arial"/>
          <a:cs typeface="Arial"/>
        </a:font>
        <a:schemeClr val="lt1"/>
      </a:tcTxStyle>
      <a:tcStyle>
        <a:tcBdr/>
        <a:fill>
          <a:solidFill>
            <a:schemeClr val="accent1"/>
          </a:solidFill>
        </a:fill>
      </a:tcStyle>
    </a:firstCol>
    <a:lastRow>
      <a:tcTxStyle b="on" i="off">
        <a:font>
          <a:latin typeface="Arial"/>
          <a:ea typeface="Arial"/>
          <a:cs typeface="Arial"/>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Arial"/>
          <a:ea typeface="Arial"/>
          <a:cs typeface="Arial"/>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8" d="100"/>
          <a:sy n="58" d="100"/>
        </p:scale>
        <p:origin x="896" y="2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8/10/relationships/authors" Targe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gs" Target="tags/tag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5659" cy="498056"/>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50443" y="0"/>
            <a:ext cx="2945659" cy="498056"/>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9428584"/>
            <a:ext cx="2945659" cy="498055"/>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50443" y="9428584"/>
            <a:ext cx="2945659" cy="498055"/>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fr-FR"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0"/>
        <p:cNvGrpSpPr/>
        <p:nvPr/>
      </p:nvGrpSpPr>
      <p:grpSpPr>
        <a:xfrm>
          <a:off x="0" y="0"/>
          <a:ext cx="0" cy="0"/>
          <a:chOff x="0" y="0"/>
          <a:chExt cx="0" cy="0"/>
        </a:xfrm>
      </p:grpSpPr>
      <p:sp>
        <p:nvSpPr>
          <p:cNvPr id="351" name="Google Shape;351;p1: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2" name="Google Shape;352;p1: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53" name="Google Shape;353;p1:notes"/>
          <p:cNvSpPr txBox="1">
            <a:spLocks noGrp="1"/>
          </p:cNvSpPr>
          <p:nvPr>
            <p:ph type="sldNum" idx="12"/>
          </p:nvPr>
        </p:nvSpPr>
        <p:spPr>
          <a:xfrm>
            <a:off x="3850443" y="9428584"/>
            <a:ext cx="2945659" cy="498055"/>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r-FR"/>
              <a:t>1</a:t>
            </a:fld>
            <a:endParaRPr/>
          </a:p>
        </p:txBody>
      </p:sp>
    </p:spTree>
    <p:extLst>
      <p:ext uri="{BB962C8B-B14F-4D97-AF65-F5344CB8AC3E}">
        <p14:creationId xmlns:p14="http://schemas.microsoft.com/office/powerpoint/2010/main" val="8798678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9">
          <a:extLst>
            <a:ext uri="{FF2B5EF4-FFF2-40B4-BE49-F238E27FC236}">
              <a16:creationId xmlns:a16="http://schemas.microsoft.com/office/drawing/2014/main" id="{5898B251-22CF-CBCD-A1E5-2DF3E98D6C68}"/>
            </a:ext>
          </a:extLst>
        </p:cNvPr>
        <p:cNvGrpSpPr/>
        <p:nvPr/>
      </p:nvGrpSpPr>
      <p:grpSpPr>
        <a:xfrm>
          <a:off x="0" y="0"/>
          <a:ext cx="0" cy="0"/>
          <a:chOff x="0" y="0"/>
          <a:chExt cx="0" cy="0"/>
        </a:xfrm>
      </p:grpSpPr>
      <p:sp>
        <p:nvSpPr>
          <p:cNvPr id="360" name="Google Shape;360;p2:notes">
            <a:extLst>
              <a:ext uri="{FF2B5EF4-FFF2-40B4-BE49-F238E27FC236}">
                <a16:creationId xmlns:a16="http://schemas.microsoft.com/office/drawing/2014/main" id="{F73722F1-1F6D-D899-B810-42E0B8CA47FB}"/>
              </a:ext>
            </a:extLst>
          </p:cNvPr>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61" name="Google Shape;361;p2:notes">
            <a:extLst>
              <a:ext uri="{FF2B5EF4-FFF2-40B4-BE49-F238E27FC236}">
                <a16:creationId xmlns:a16="http://schemas.microsoft.com/office/drawing/2014/main" id="{5D877C00-7432-F08D-14FE-C875F405501F}"/>
              </a:ext>
            </a:extLst>
          </p:cNvPr>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62" name="Google Shape;362;p2:notes">
            <a:extLst>
              <a:ext uri="{FF2B5EF4-FFF2-40B4-BE49-F238E27FC236}">
                <a16:creationId xmlns:a16="http://schemas.microsoft.com/office/drawing/2014/main" id="{971E2E71-18BF-FF20-BBF6-4D13BCB3A497}"/>
              </a:ext>
            </a:extLst>
          </p:cNvPr>
          <p:cNvSpPr txBox="1">
            <a:spLocks noGrp="1"/>
          </p:cNvSpPr>
          <p:nvPr>
            <p:ph type="sldNum" idx="12"/>
          </p:nvPr>
        </p:nvSpPr>
        <p:spPr>
          <a:xfrm>
            <a:off x="3850443" y="9428584"/>
            <a:ext cx="2945659" cy="498055"/>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r-FR"/>
              <a:t>2</a:t>
            </a:fld>
            <a:endParaRPr/>
          </a:p>
        </p:txBody>
      </p:sp>
    </p:spTree>
    <p:extLst>
      <p:ext uri="{BB962C8B-B14F-4D97-AF65-F5344CB8AC3E}">
        <p14:creationId xmlns:p14="http://schemas.microsoft.com/office/powerpoint/2010/main" val="35861455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0"/>
        <p:cNvGrpSpPr/>
        <p:nvPr/>
      </p:nvGrpSpPr>
      <p:grpSpPr>
        <a:xfrm>
          <a:off x="0" y="0"/>
          <a:ext cx="0" cy="0"/>
          <a:chOff x="0" y="0"/>
          <a:chExt cx="0" cy="0"/>
        </a:xfrm>
      </p:grpSpPr>
      <p:sp>
        <p:nvSpPr>
          <p:cNvPr id="371" name="Google Shape;371;g8897048a04_1_0: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72" name="Google Shape;372;g8897048a04_1_0:notes"/>
          <p:cNvSpPr txBox="1">
            <a:spLocks noGrp="1"/>
          </p:cNvSpPr>
          <p:nvPr>
            <p:ph type="body" idx="1"/>
          </p:nvPr>
        </p:nvSpPr>
        <p:spPr>
          <a:xfrm>
            <a:off x="679768" y="4777194"/>
            <a:ext cx="5438140" cy="390877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73" name="Google Shape;373;g8897048a04_1_0:notes"/>
          <p:cNvSpPr txBox="1">
            <a:spLocks noGrp="1"/>
          </p:cNvSpPr>
          <p:nvPr>
            <p:ph type="sldNum" idx="12"/>
          </p:nvPr>
        </p:nvSpPr>
        <p:spPr>
          <a:xfrm>
            <a:off x="3850443" y="9428583"/>
            <a:ext cx="2945659" cy="49796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fr-FR"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lang="fr-FR"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0">
          <a:extLst>
            <a:ext uri="{FF2B5EF4-FFF2-40B4-BE49-F238E27FC236}">
              <a16:creationId xmlns:a16="http://schemas.microsoft.com/office/drawing/2014/main" id="{851996B0-C81B-F0C5-7B27-69209A414183}"/>
            </a:ext>
          </a:extLst>
        </p:cNvPr>
        <p:cNvGrpSpPr/>
        <p:nvPr/>
      </p:nvGrpSpPr>
      <p:grpSpPr>
        <a:xfrm>
          <a:off x="0" y="0"/>
          <a:ext cx="0" cy="0"/>
          <a:chOff x="0" y="0"/>
          <a:chExt cx="0" cy="0"/>
        </a:xfrm>
      </p:grpSpPr>
      <p:sp>
        <p:nvSpPr>
          <p:cNvPr id="371" name="Google Shape;371;g8897048a04_1_0:notes">
            <a:extLst>
              <a:ext uri="{FF2B5EF4-FFF2-40B4-BE49-F238E27FC236}">
                <a16:creationId xmlns:a16="http://schemas.microsoft.com/office/drawing/2014/main" id="{12319AC7-A171-BBC1-57F7-EB01A57ED109}"/>
              </a:ext>
            </a:extLst>
          </p:cNvPr>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72" name="Google Shape;372;g8897048a04_1_0:notes">
            <a:extLst>
              <a:ext uri="{FF2B5EF4-FFF2-40B4-BE49-F238E27FC236}">
                <a16:creationId xmlns:a16="http://schemas.microsoft.com/office/drawing/2014/main" id="{39C9F7F3-2B2E-1A63-6CFB-88082BA9BE31}"/>
              </a:ext>
            </a:extLst>
          </p:cNvPr>
          <p:cNvSpPr txBox="1">
            <a:spLocks noGrp="1"/>
          </p:cNvSpPr>
          <p:nvPr>
            <p:ph type="body" idx="1"/>
          </p:nvPr>
        </p:nvSpPr>
        <p:spPr>
          <a:xfrm>
            <a:off x="679768" y="4777194"/>
            <a:ext cx="5438140" cy="390877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73" name="Google Shape;373;g8897048a04_1_0:notes">
            <a:extLst>
              <a:ext uri="{FF2B5EF4-FFF2-40B4-BE49-F238E27FC236}">
                <a16:creationId xmlns:a16="http://schemas.microsoft.com/office/drawing/2014/main" id="{D58DA81A-714D-7733-D040-13DCFFC96753}"/>
              </a:ext>
            </a:extLst>
          </p:cNvPr>
          <p:cNvSpPr txBox="1">
            <a:spLocks noGrp="1"/>
          </p:cNvSpPr>
          <p:nvPr>
            <p:ph type="sldNum" idx="12"/>
          </p:nvPr>
        </p:nvSpPr>
        <p:spPr>
          <a:xfrm>
            <a:off x="3850443" y="9428583"/>
            <a:ext cx="2945659" cy="49796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fr-FR"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7187843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1"/>
        <p:cNvGrpSpPr/>
        <p:nvPr/>
      </p:nvGrpSpPr>
      <p:grpSpPr>
        <a:xfrm>
          <a:off x="0" y="0"/>
          <a:ext cx="0" cy="0"/>
          <a:chOff x="0" y="0"/>
          <a:chExt cx="0" cy="0"/>
        </a:xfrm>
      </p:grpSpPr>
      <p:sp>
        <p:nvSpPr>
          <p:cNvPr id="392" name="Google Shape;392;p5:notes"/>
          <p:cNvSpPr>
            <a:spLocks noGrp="1" noRot="1" noChangeAspect="1"/>
          </p:cNvSpPr>
          <p:nvPr>
            <p:ph type="sldImg" idx="2"/>
          </p:nvPr>
        </p:nvSpPr>
        <p:spPr>
          <a:xfrm>
            <a:off x="422275" y="1241425"/>
            <a:ext cx="5953125"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93" name="Google Shape;393;p5:notes"/>
          <p:cNvSpPr txBox="1">
            <a:spLocks noGrp="1"/>
          </p:cNvSpPr>
          <p:nvPr>
            <p:ph type="body" idx="1"/>
          </p:nvPr>
        </p:nvSpPr>
        <p:spPr>
          <a:xfrm>
            <a:off x="679768" y="4777194"/>
            <a:ext cx="5438140" cy="3908614"/>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94" name="Google Shape;394;p5:notes"/>
          <p:cNvSpPr txBox="1">
            <a:spLocks noGrp="1"/>
          </p:cNvSpPr>
          <p:nvPr>
            <p:ph type="sldNum" idx="12"/>
          </p:nvPr>
        </p:nvSpPr>
        <p:spPr>
          <a:xfrm>
            <a:off x="3850443" y="9428584"/>
            <a:ext cx="2945659" cy="498055"/>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r-FR"/>
              <a:t>5</a:t>
            </a:fld>
            <a:endParaRPr/>
          </a:p>
        </p:txBody>
      </p:sp>
    </p:spTree>
    <p:extLst>
      <p:ext uri="{BB962C8B-B14F-4D97-AF65-F5344CB8AC3E}">
        <p14:creationId xmlns:p14="http://schemas.microsoft.com/office/powerpoint/2010/main" val="19152610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All White">
  <p:cSld name="Title Slide All White">
    <p:bg>
      <p:bgPr>
        <a:solidFill>
          <a:schemeClr val="lt1"/>
        </a:solidFill>
        <a:effectLst/>
      </p:bgPr>
    </p:bg>
    <p:spTree>
      <p:nvGrpSpPr>
        <p:cNvPr id="1" name="Shape 17"/>
        <p:cNvGrpSpPr/>
        <p:nvPr/>
      </p:nvGrpSpPr>
      <p:grpSpPr>
        <a:xfrm>
          <a:off x="0" y="0"/>
          <a:ext cx="0" cy="0"/>
          <a:chOff x="0" y="0"/>
          <a:chExt cx="0" cy="0"/>
        </a:xfrm>
      </p:grpSpPr>
      <p:sp>
        <p:nvSpPr>
          <p:cNvPr id="18" name="Google Shape;18;p2"/>
          <p:cNvSpPr txBox="1">
            <a:spLocks noGrp="1"/>
          </p:cNvSpPr>
          <p:nvPr>
            <p:ph type="ctrTitle"/>
          </p:nvPr>
        </p:nvSpPr>
        <p:spPr>
          <a:xfrm>
            <a:off x="609601" y="457202"/>
            <a:ext cx="7192433" cy="2514599"/>
          </a:xfrm>
          <a:prstGeom prst="rect">
            <a:avLst/>
          </a:prstGeom>
          <a:noFill/>
          <a:ln>
            <a:noFill/>
          </a:ln>
        </p:spPr>
        <p:txBody>
          <a:bodyPr spcFirstLastPara="1" wrap="square" lIns="0" tIns="0" rIns="0" bIns="0" anchor="b" anchorCtr="0">
            <a:noAutofit/>
          </a:bodyPr>
          <a:lstStyle>
            <a:lvl1pPr lvl="0" algn="l">
              <a:lnSpc>
                <a:spcPct val="85000"/>
              </a:lnSpc>
              <a:spcBef>
                <a:spcPts val="0"/>
              </a:spcBef>
              <a:spcAft>
                <a:spcPts val="0"/>
              </a:spcAft>
              <a:buClr>
                <a:schemeClr val="dk1"/>
              </a:buClr>
              <a:buSzPts val="4400"/>
              <a:buFont typeface="Georgia"/>
              <a:buNone/>
              <a:defRPr sz="4400">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2"/>
          <p:cNvSpPr txBox="1">
            <a:spLocks noGrp="1"/>
          </p:cNvSpPr>
          <p:nvPr>
            <p:ph type="subTitle" idx="1"/>
          </p:nvPr>
        </p:nvSpPr>
        <p:spPr>
          <a:xfrm>
            <a:off x="609600" y="3749040"/>
            <a:ext cx="5307013" cy="59436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Clr>
                <a:schemeClr val="dk1"/>
              </a:buClr>
              <a:buSzPts val="1400"/>
              <a:buNone/>
              <a:defRPr sz="1400" b="0">
                <a:solidFill>
                  <a:schemeClr val="dk1"/>
                </a:solidFill>
              </a:defRPr>
            </a:lvl1pPr>
            <a:lvl2pPr lvl="1" algn="l">
              <a:lnSpc>
                <a:spcPct val="100000"/>
              </a:lnSpc>
              <a:spcBef>
                <a:spcPts val="0"/>
              </a:spcBef>
              <a:spcAft>
                <a:spcPts val="0"/>
              </a:spcAft>
              <a:buClr>
                <a:schemeClr val="dk1"/>
              </a:buClr>
              <a:buSzPts val="1400"/>
              <a:buNone/>
              <a:defRPr sz="1400">
                <a:solidFill>
                  <a:schemeClr val="dk1"/>
                </a:solidFill>
              </a:defRPr>
            </a:lvl2pPr>
            <a:lvl3pPr lvl="2" algn="l">
              <a:lnSpc>
                <a:spcPct val="100000"/>
              </a:lnSpc>
              <a:spcBef>
                <a:spcPts val="0"/>
              </a:spcBef>
              <a:spcAft>
                <a:spcPts val="0"/>
              </a:spcAft>
              <a:buClr>
                <a:schemeClr val="dk1"/>
              </a:buClr>
              <a:buSzPts val="1400"/>
              <a:buNone/>
              <a:defRPr sz="1400">
                <a:solidFill>
                  <a:schemeClr val="dk1"/>
                </a:solidFill>
              </a:defRPr>
            </a:lvl3pPr>
            <a:lvl4pPr lvl="3" algn="l">
              <a:lnSpc>
                <a:spcPct val="100000"/>
              </a:lnSpc>
              <a:spcBef>
                <a:spcPts val="0"/>
              </a:spcBef>
              <a:spcAft>
                <a:spcPts val="0"/>
              </a:spcAft>
              <a:buClr>
                <a:schemeClr val="dk1"/>
              </a:buClr>
              <a:buSzPts val="1400"/>
              <a:buNone/>
              <a:defRPr sz="1400">
                <a:solidFill>
                  <a:schemeClr val="dk1"/>
                </a:solidFill>
              </a:defRPr>
            </a:lvl4pPr>
            <a:lvl5pPr lvl="4" algn="l">
              <a:lnSpc>
                <a:spcPct val="100000"/>
              </a:lnSpc>
              <a:spcBef>
                <a:spcPts val="0"/>
              </a:spcBef>
              <a:spcAft>
                <a:spcPts val="0"/>
              </a:spcAft>
              <a:buClr>
                <a:schemeClr val="dk1"/>
              </a:buClr>
              <a:buSzPts val="1400"/>
              <a:buNone/>
              <a:defRPr sz="1400">
                <a:solidFill>
                  <a:schemeClr val="dk1"/>
                </a:solidFill>
              </a:defRPr>
            </a:lvl5pPr>
            <a:lvl6pPr lvl="5" algn="l">
              <a:lnSpc>
                <a:spcPct val="100000"/>
              </a:lnSpc>
              <a:spcBef>
                <a:spcPts val="0"/>
              </a:spcBef>
              <a:spcAft>
                <a:spcPts val="0"/>
              </a:spcAft>
              <a:buClr>
                <a:schemeClr val="dk1"/>
              </a:buClr>
              <a:buSzPts val="1400"/>
              <a:buNone/>
              <a:defRPr sz="1400">
                <a:solidFill>
                  <a:schemeClr val="dk1"/>
                </a:solidFill>
              </a:defRPr>
            </a:lvl6pPr>
            <a:lvl7pPr lvl="6" algn="l">
              <a:lnSpc>
                <a:spcPct val="100000"/>
              </a:lnSpc>
              <a:spcBef>
                <a:spcPts val="0"/>
              </a:spcBef>
              <a:spcAft>
                <a:spcPts val="0"/>
              </a:spcAft>
              <a:buClr>
                <a:schemeClr val="dk1"/>
              </a:buClr>
              <a:buSzPts val="1400"/>
              <a:buNone/>
              <a:defRPr sz="1400">
                <a:solidFill>
                  <a:schemeClr val="dk1"/>
                </a:solidFill>
              </a:defRPr>
            </a:lvl7pPr>
            <a:lvl8pPr lvl="7" algn="l">
              <a:lnSpc>
                <a:spcPct val="100000"/>
              </a:lnSpc>
              <a:spcBef>
                <a:spcPts val="0"/>
              </a:spcBef>
              <a:spcAft>
                <a:spcPts val="0"/>
              </a:spcAft>
              <a:buClr>
                <a:schemeClr val="dk1"/>
              </a:buClr>
              <a:buSzPts val="1400"/>
              <a:buNone/>
              <a:defRPr sz="1400">
                <a:solidFill>
                  <a:schemeClr val="dk1"/>
                </a:solidFill>
              </a:defRPr>
            </a:lvl8pPr>
            <a:lvl9pPr lvl="8" algn="l">
              <a:lnSpc>
                <a:spcPct val="100000"/>
              </a:lnSpc>
              <a:spcBef>
                <a:spcPts val="0"/>
              </a:spcBef>
              <a:spcAft>
                <a:spcPts val="0"/>
              </a:spcAft>
              <a:buClr>
                <a:schemeClr val="dk1"/>
              </a:buClr>
              <a:buSzPts val="1400"/>
              <a:buNone/>
              <a:defRPr sz="1400">
                <a:solidFill>
                  <a:schemeClr val="dk1"/>
                </a:solidFill>
              </a:defRPr>
            </a:lvl9pPr>
          </a:lstStyle>
          <a:p>
            <a:endParaRPr/>
          </a:p>
        </p:txBody>
      </p:sp>
      <p:pic>
        <p:nvPicPr>
          <p:cNvPr id="7" name="Google Shape;21;p2" descr="RÃ©sultat de recherche d'images pour &quot;logo deloitte&quot;">
            <a:extLst>
              <a:ext uri="{FF2B5EF4-FFF2-40B4-BE49-F238E27FC236}">
                <a16:creationId xmlns:a16="http://schemas.microsoft.com/office/drawing/2014/main" id="{6D3E56AE-F790-4D85-A745-0A8F09F55A4E}"/>
              </a:ext>
            </a:extLst>
          </p:cNvPr>
          <p:cNvPicPr preferRelativeResize="0"/>
          <p:nvPr userDrawn="1"/>
        </p:nvPicPr>
        <p:blipFill rotWithShape="1">
          <a:blip r:embed="rId2">
            <a:alphaModFix/>
          </a:blip>
          <a:srcRect/>
          <a:stretch/>
        </p:blipFill>
        <p:spPr>
          <a:xfrm>
            <a:off x="10411550" y="6208375"/>
            <a:ext cx="1170850" cy="219535"/>
          </a:xfrm>
          <a:prstGeom prst="rect">
            <a:avLst/>
          </a:prstGeom>
          <a:noFill/>
          <a:ln>
            <a:noFill/>
          </a:ln>
        </p:spPr>
      </p:pic>
      <p:grpSp>
        <p:nvGrpSpPr>
          <p:cNvPr id="8" name="Group 4">
            <a:extLst>
              <a:ext uri="{FF2B5EF4-FFF2-40B4-BE49-F238E27FC236}">
                <a16:creationId xmlns:a16="http://schemas.microsoft.com/office/drawing/2014/main" id="{C7169BA3-CCE4-474C-B8F2-DF88372BB47C}"/>
              </a:ext>
            </a:extLst>
          </p:cNvPr>
          <p:cNvGrpSpPr>
            <a:grpSpLocks noChangeAspect="1"/>
          </p:cNvGrpSpPr>
          <p:nvPr userDrawn="1"/>
        </p:nvGrpSpPr>
        <p:grpSpPr bwMode="auto">
          <a:xfrm>
            <a:off x="797664" y="5890392"/>
            <a:ext cx="487018" cy="510406"/>
            <a:chOff x="7110" y="4004"/>
            <a:chExt cx="191" cy="196"/>
          </a:xfrm>
        </p:grpSpPr>
        <p:sp>
          <p:nvSpPr>
            <p:cNvPr id="9" name="Freeform 5">
              <a:extLst>
                <a:ext uri="{FF2B5EF4-FFF2-40B4-BE49-F238E27FC236}">
                  <a16:creationId xmlns:a16="http://schemas.microsoft.com/office/drawing/2014/main" id="{B39D8E27-0321-4B90-8443-F947EE0651B4}"/>
                </a:ext>
              </a:extLst>
            </p:cNvPr>
            <p:cNvSpPr>
              <a:spLocks/>
            </p:cNvSpPr>
            <p:nvPr userDrawn="1"/>
          </p:nvSpPr>
          <p:spPr bwMode="auto">
            <a:xfrm>
              <a:off x="7110" y="4004"/>
              <a:ext cx="191" cy="70"/>
            </a:xfrm>
            <a:custGeom>
              <a:avLst/>
              <a:gdLst>
                <a:gd name="T0" fmla="*/ 191 w 191"/>
                <a:gd name="T1" fmla="*/ 0 h 70"/>
                <a:gd name="T2" fmla="*/ 0 w 191"/>
                <a:gd name="T3" fmla="*/ 70 h 70"/>
                <a:gd name="T4" fmla="*/ 191 w 191"/>
                <a:gd name="T5" fmla="*/ 36 h 70"/>
                <a:gd name="T6" fmla="*/ 191 w 191"/>
                <a:gd name="T7" fmla="*/ 0 h 70"/>
              </a:gdLst>
              <a:ahLst/>
              <a:cxnLst>
                <a:cxn ang="0">
                  <a:pos x="T0" y="T1"/>
                </a:cxn>
                <a:cxn ang="0">
                  <a:pos x="T2" y="T3"/>
                </a:cxn>
                <a:cxn ang="0">
                  <a:pos x="T4" y="T5"/>
                </a:cxn>
                <a:cxn ang="0">
                  <a:pos x="T6" y="T7"/>
                </a:cxn>
              </a:cxnLst>
              <a:rect l="0" t="0" r="r" b="b"/>
              <a:pathLst>
                <a:path w="191" h="70">
                  <a:moveTo>
                    <a:pt x="191" y="0"/>
                  </a:moveTo>
                  <a:lnTo>
                    <a:pt x="0" y="70"/>
                  </a:lnTo>
                  <a:lnTo>
                    <a:pt x="191" y="36"/>
                  </a:lnTo>
                  <a:lnTo>
                    <a:pt x="191" y="0"/>
                  </a:lnTo>
                  <a:close/>
                </a:path>
              </a:pathLst>
            </a:custGeom>
            <a:solidFill>
              <a:srgbClr val="FFE6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81700" eaLnBrk="1" fontAlgn="auto" latinLnBrk="0" hangingPunct="1">
                <a:lnSpc>
                  <a:spcPct val="100000"/>
                </a:lnSpc>
                <a:spcBef>
                  <a:spcPts val="0"/>
                </a:spcBef>
                <a:spcAft>
                  <a:spcPts val="0"/>
                </a:spcAft>
                <a:buClrTx/>
                <a:buSzTx/>
                <a:buFontTx/>
                <a:buNone/>
                <a:tabLst/>
                <a:defRPr/>
              </a:pPr>
              <a:endParaRPr kumimoji="0" lang="en-IN" sz="1932" b="0" i="0" u="none" strike="noStrike" kern="0" cap="none" spc="0" normalizeH="0" baseline="0" noProof="0">
                <a:ln>
                  <a:noFill/>
                </a:ln>
                <a:solidFill>
                  <a:srgbClr val="FFFFFF"/>
                </a:solidFill>
                <a:effectLst/>
                <a:uLnTx/>
                <a:uFillTx/>
                <a:latin typeface="EYInterstate Light"/>
              </a:endParaRPr>
            </a:p>
          </p:txBody>
        </p:sp>
        <p:sp>
          <p:nvSpPr>
            <p:cNvPr id="10" name="Freeform 6">
              <a:extLst>
                <a:ext uri="{FF2B5EF4-FFF2-40B4-BE49-F238E27FC236}">
                  <a16:creationId xmlns:a16="http://schemas.microsoft.com/office/drawing/2014/main" id="{F9000CCF-422F-4AA1-90C5-D0E50F4A3A85}"/>
                </a:ext>
              </a:extLst>
            </p:cNvPr>
            <p:cNvSpPr>
              <a:spLocks/>
            </p:cNvSpPr>
            <p:nvPr userDrawn="1"/>
          </p:nvSpPr>
          <p:spPr bwMode="auto">
            <a:xfrm>
              <a:off x="7111" y="4103"/>
              <a:ext cx="78" cy="97"/>
            </a:xfrm>
            <a:custGeom>
              <a:avLst/>
              <a:gdLst>
                <a:gd name="T0" fmla="*/ 30 w 78"/>
                <a:gd name="T1" fmla="*/ 58 h 97"/>
                <a:gd name="T2" fmla="*/ 65 w 78"/>
                <a:gd name="T3" fmla="*/ 58 h 97"/>
                <a:gd name="T4" fmla="*/ 65 w 78"/>
                <a:gd name="T5" fmla="*/ 38 h 97"/>
                <a:gd name="T6" fmla="*/ 30 w 78"/>
                <a:gd name="T7" fmla="*/ 38 h 97"/>
                <a:gd name="T8" fmla="*/ 30 w 78"/>
                <a:gd name="T9" fmla="*/ 22 h 97"/>
                <a:gd name="T10" fmla="*/ 68 w 78"/>
                <a:gd name="T11" fmla="*/ 22 h 97"/>
                <a:gd name="T12" fmla="*/ 55 w 78"/>
                <a:gd name="T13" fmla="*/ 0 h 97"/>
                <a:gd name="T14" fmla="*/ 0 w 78"/>
                <a:gd name="T15" fmla="*/ 0 h 97"/>
                <a:gd name="T16" fmla="*/ 0 w 78"/>
                <a:gd name="T17" fmla="*/ 97 h 97"/>
                <a:gd name="T18" fmla="*/ 78 w 78"/>
                <a:gd name="T19" fmla="*/ 97 h 97"/>
                <a:gd name="T20" fmla="*/ 78 w 78"/>
                <a:gd name="T21" fmla="*/ 74 h 97"/>
                <a:gd name="T22" fmla="*/ 30 w 78"/>
                <a:gd name="T23" fmla="*/ 74 h 97"/>
                <a:gd name="T24" fmla="*/ 30 w 78"/>
                <a:gd name="T25" fmla="*/ 58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 h="97">
                  <a:moveTo>
                    <a:pt x="30" y="58"/>
                  </a:moveTo>
                  <a:lnTo>
                    <a:pt x="65" y="58"/>
                  </a:lnTo>
                  <a:lnTo>
                    <a:pt x="65" y="38"/>
                  </a:lnTo>
                  <a:lnTo>
                    <a:pt x="30" y="38"/>
                  </a:lnTo>
                  <a:lnTo>
                    <a:pt x="30" y="22"/>
                  </a:lnTo>
                  <a:lnTo>
                    <a:pt x="68" y="22"/>
                  </a:lnTo>
                  <a:lnTo>
                    <a:pt x="55" y="0"/>
                  </a:lnTo>
                  <a:lnTo>
                    <a:pt x="0" y="0"/>
                  </a:lnTo>
                  <a:lnTo>
                    <a:pt x="0" y="97"/>
                  </a:lnTo>
                  <a:lnTo>
                    <a:pt x="78" y="97"/>
                  </a:lnTo>
                  <a:lnTo>
                    <a:pt x="78" y="74"/>
                  </a:lnTo>
                  <a:lnTo>
                    <a:pt x="30" y="74"/>
                  </a:lnTo>
                  <a:lnTo>
                    <a:pt x="30" y="58"/>
                  </a:lnTo>
                  <a:close/>
                </a:path>
              </a:pathLst>
            </a:custGeom>
            <a:solidFill>
              <a:srgbClr val="2E2E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81700" eaLnBrk="1" fontAlgn="auto" latinLnBrk="0" hangingPunct="1">
                <a:lnSpc>
                  <a:spcPct val="100000"/>
                </a:lnSpc>
                <a:spcBef>
                  <a:spcPts val="0"/>
                </a:spcBef>
                <a:spcAft>
                  <a:spcPts val="0"/>
                </a:spcAft>
                <a:buClrTx/>
                <a:buSzTx/>
                <a:buFontTx/>
                <a:buNone/>
                <a:tabLst/>
                <a:defRPr/>
              </a:pPr>
              <a:endParaRPr kumimoji="0" lang="en-IN" sz="1932" b="0" i="0" u="none" strike="noStrike" kern="0" cap="none" spc="0" normalizeH="0" baseline="0" noProof="0">
                <a:ln>
                  <a:noFill/>
                </a:ln>
                <a:solidFill>
                  <a:srgbClr val="FFFFFF"/>
                </a:solidFill>
                <a:effectLst/>
                <a:uLnTx/>
                <a:uFillTx/>
                <a:latin typeface="EYInterstate Light"/>
              </a:endParaRPr>
            </a:p>
          </p:txBody>
        </p:sp>
        <p:sp>
          <p:nvSpPr>
            <p:cNvPr id="11" name="Freeform 7">
              <a:extLst>
                <a:ext uri="{FF2B5EF4-FFF2-40B4-BE49-F238E27FC236}">
                  <a16:creationId xmlns:a16="http://schemas.microsoft.com/office/drawing/2014/main" id="{6519E3DC-840F-44C1-A92F-1CCB0AFCA4D5}"/>
                </a:ext>
              </a:extLst>
            </p:cNvPr>
            <p:cNvSpPr>
              <a:spLocks/>
            </p:cNvSpPr>
            <p:nvPr userDrawn="1"/>
          </p:nvSpPr>
          <p:spPr bwMode="auto">
            <a:xfrm>
              <a:off x="7176" y="4103"/>
              <a:ext cx="96" cy="97"/>
            </a:xfrm>
            <a:custGeom>
              <a:avLst/>
              <a:gdLst>
                <a:gd name="T0" fmla="*/ 64 w 96"/>
                <a:gd name="T1" fmla="*/ 0 h 97"/>
                <a:gd name="T2" fmla="*/ 48 w 96"/>
                <a:gd name="T3" fmla="*/ 32 h 97"/>
                <a:gd name="T4" fmla="*/ 32 w 96"/>
                <a:gd name="T5" fmla="*/ 0 h 97"/>
                <a:gd name="T6" fmla="*/ 0 w 96"/>
                <a:gd name="T7" fmla="*/ 0 h 97"/>
                <a:gd name="T8" fmla="*/ 33 w 96"/>
                <a:gd name="T9" fmla="*/ 58 h 97"/>
                <a:gd name="T10" fmla="*/ 33 w 96"/>
                <a:gd name="T11" fmla="*/ 97 h 97"/>
                <a:gd name="T12" fmla="*/ 62 w 96"/>
                <a:gd name="T13" fmla="*/ 97 h 97"/>
                <a:gd name="T14" fmla="*/ 62 w 96"/>
                <a:gd name="T15" fmla="*/ 58 h 97"/>
                <a:gd name="T16" fmla="*/ 96 w 96"/>
                <a:gd name="T17" fmla="*/ 0 h 97"/>
                <a:gd name="T18" fmla="*/ 64 w 96"/>
                <a:gd name="T19" fmla="*/ 0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6" h="97">
                  <a:moveTo>
                    <a:pt x="64" y="0"/>
                  </a:moveTo>
                  <a:lnTo>
                    <a:pt x="48" y="32"/>
                  </a:lnTo>
                  <a:lnTo>
                    <a:pt x="32" y="0"/>
                  </a:lnTo>
                  <a:lnTo>
                    <a:pt x="0" y="0"/>
                  </a:lnTo>
                  <a:lnTo>
                    <a:pt x="33" y="58"/>
                  </a:lnTo>
                  <a:lnTo>
                    <a:pt x="33" y="97"/>
                  </a:lnTo>
                  <a:lnTo>
                    <a:pt x="62" y="97"/>
                  </a:lnTo>
                  <a:lnTo>
                    <a:pt x="62" y="58"/>
                  </a:lnTo>
                  <a:lnTo>
                    <a:pt x="96" y="0"/>
                  </a:lnTo>
                  <a:lnTo>
                    <a:pt x="64" y="0"/>
                  </a:lnTo>
                  <a:close/>
                </a:path>
              </a:pathLst>
            </a:custGeom>
            <a:solidFill>
              <a:srgbClr val="2E2E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81700" eaLnBrk="1" fontAlgn="auto" latinLnBrk="0" hangingPunct="1">
                <a:lnSpc>
                  <a:spcPct val="100000"/>
                </a:lnSpc>
                <a:spcBef>
                  <a:spcPts val="0"/>
                </a:spcBef>
                <a:spcAft>
                  <a:spcPts val="0"/>
                </a:spcAft>
                <a:buClrTx/>
                <a:buSzTx/>
                <a:buFontTx/>
                <a:buNone/>
                <a:tabLst/>
                <a:defRPr/>
              </a:pPr>
              <a:endParaRPr kumimoji="0" lang="en-IN" sz="1932" b="0" i="0" u="none" strike="noStrike" kern="0" cap="none" spc="0" normalizeH="0" baseline="0" noProof="0">
                <a:ln>
                  <a:noFill/>
                </a:ln>
                <a:solidFill>
                  <a:srgbClr val="FFFFFF"/>
                </a:solidFill>
                <a:effectLst/>
                <a:uLnTx/>
                <a:uFillTx/>
                <a:latin typeface="EYInterstate Light"/>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wo Content - Subtitle">
  <p:cSld name="Two Content - Subtitle">
    <p:spTree>
      <p:nvGrpSpPr>
        <p:cNvPr id="1" name="Shape 74"/>
        <p:cNvGrpSpPr/>
        <p:nvPr/>
      </p:nvGrpSpPr>
      <p:grpSpPr>
        <a:xfrm>
          <a:off x="0" y="0"/>
          <a:ext cx="0" cy="0"/>
          <a:chOff x="0" y="0"/>
          <a:chExt cx="0" cy="0"/>
        </a:xfrm>
      </p:grpSpPr>
      <p:sp>
        <p:nvSpPr>
          <p:cNvPr id="75" name="Google Shape;75;p11"/>
          <p:cNvSpPr txBox="1">
            <a:spLocks noGrp="1"/>
          </p:cNvSpPr>
          <p:nvPr>
            <p:ph type="title"/>
          </p:nvPr>
        </p:nvSpPr>
        <p:spPr>
          <a:xfrm>
            <a:off x="609600" y="457200"/>
            <a:ext cx="10972803" cy="4572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1"/>
          <p:cNvSpPr txBox="1">
            <a:spLocks noGrp="1"/>
          </p:cNvSpPr>
          <p:nvPr>
            <p:ph type="subTitle" idx="1"/>
          </p:nvPr>
        </p:nvSpPr>
        <p:spPr>
          <a:xfrm>
            <a:off x="609600" y="914402"/>
            <a:ext cx="10972803" cy="914399"/>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1800"/>
              <a:buNone/>
              <a:defRPr sz="1800" b="0">
                <a:solidFill>
                  <a:schemeClr val="dk1"/>
                </a:solidFill>
              </a:defRPr>
            </a:lvl1pPr>
            <a:lvl2pPr lvl="1" algn="l">
              <a:lnSpc>
                <a:spcPct val="85000"/>
              </a:lnSpc>
              <a:spcBef>
                <a:spcPts val="0"/>
              </a:spcBef>
              <a:spcAft>
                <a:spcPts val="0"/>
              </a:spcAft>
              <a:buClr>
                <a:schemeClr val="dk1"/>
              </a:buClr>
              <a:buSzPts val="1800"/>
              <a:buNone/>
              <a:defRPr sz="1800"/>
            </a:lvl2pPr>
            <a:lvl3pPr lvl="2" algn="l">
              <a:lnSpc>
                <a:spcPct val="85000"/>
              </a:lnSpc>
              <a:spcBef>
                <a:spcPts val="0"/>
              </a:spcBef>
              <a:spcAft>
                <a:spcPts val="0"/>
              </a:spcAft>
              <a:buClr>
                <a:schemeClr val="dk1"/>
              </a:buClr>
              <a:buSzPts val="1800"/>
              <a:buNone/>
              <a:defRPr sz="1800"/>
            </a:lvl3pPr>
            <a:lvl4pPr lvl="3" algn="l">
              <a:lnSpc>
                <a:spcPct val="85000"/>
              </a:lnSpc>
              <a:spcBef>
                <a:spcPts val="0"/>
              </a:spcBef>
              <a:spcAft>
                <a:spcPts val="0"/>
              </a:spcAft>
              <a:buClr>
                <a:schemeClr val="dk1"/>
              </a:buClr>
              <a:buSzPts val="1800"/>
              <a:buNone/>
              <a:defRPr sz="1800"/>
            </a:lvl4pPr>
            <a:lvl5pPr lvl="4" algn="l">
              <a:lnSpc>
                <a:spcPct val="85000"/>
              </a:lnSpc>
              <a:spcBef>
                <a:spcPts val="0"/>
              </a:spcBef>
              <a:spcAft>
                <a:spcPts val="0"/>
              </a:spcAft>
              <a:buClr>
                <a:schemeClr val="dk1"/>
              </a:buClr>
              <a:buSzPts val="1800"/>
              <a:buNone/>
              <a:defRPr sz="1800"/>
            </a:lvl5pPr>
            <a:lvl6pPr lvl="5" algn="l">
              <a:lnSpc>
                <a:spcPct val="85000"/>
              </a:lnSpc>
              <a:spcBef>
                <a:spcPts val="0"/>
              </a:spcBef>
              <a:spcAft>
                <a:spcPts val="0"/>
              </a:spcAft>
              <a:buClr>
                <a:schemeClr val="dk1"/>
              </a:buClr>
              <a:buSzPts val="1800"/>
              <a:buNone/>
              <a:defRPr sz="1800"/>
            </a:lvl6pPr>
            <a:lvl7pPr lvl="6" algn="l">
              <a:lnSpc>
                <a:spcPct val="85000"/>
              </a:lnSpc>
              <a:spcBef>
                <a:spcPts val="0"/>
              </a:spcBef>
              <a:spcAft>
                <a:spcPts val="0"/>
              </a:spcAft>
              <a:buClr>
                <a:schemeClr val="dk1"/>
              </a:buClr>
              <a:buSzPts val="1800"/>
              <a:buNone/>
              <a:defRPr sz="1800"/>
            </a:lvl7pPr>
            <a:lvl8pPr lvl="7" algn="l">
              <a:lnSpc>
                <a:spcPct val="85000"/>
              </a:lnSpc>
              <a:spcBef>
                <a:spcPts val="0"/>
              </a:spcBef>
              <a:spcAft>
                <a:spcPts val="0"/>
              </a:spcAft>
              <a:buClr>
                <a:schemeClr val="dk1"/>
              </a:buClr>
              <a:buSzPts val="1800"/>
              <a:buNone/>
              <a:defRPr sz="1800"/>
            </a:lvl8pPr>
            <a:lvl9pPr lvl="8" algn="l">
              <a:lnSpc>
                <a:spcPct val="85000"/>
              </a:lnSpc>
              <a:spcBef>
                <a:spcPts val="0"/>
              </a:spcBef>
              <a:spcAft>
                <a:spcPts val="0"/>
              </a:spcAft>
              <a:buClr>
                <a:schemeClr val="dk1"/>
              </a:buClr>
              <a:buSzPts val="1800"/>
              <a:buNone/>
              <a:defRPr sz="1800"/>
            </a:lvl9pPr>
          </a:lstStyle>
          <a:p>
            <a:endParaRPr/>
          </a:p>
        </p:txBody>
      </p:sp>
      <p:sp>
        <p:nvSpPr>
          <p:cNvPr id="77" name="Google Shape;77;p11"/>
          <p:cNvSpPr txBox="1">
            <a:spLocks noGrp="1"/>
          </p:cNvSpPr>
          <p:nvPr>
            <p:ph type="body" idx="2"/>
          </p:nvPr>
        </p:nvSpPr>
        <p:spPr>
          <a:xfrm>
            <a:off x="609599" y="2103440"/>
            <a:ext cx="5306484" cy="4068761"/>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78" name="Google Shape;78;p11"/>
          <p:cNvSpPr txBox="1">
            <a:spLocks noGrp="1"/>
          </p:cNvSpPr>
          <p:nvPr>
            <p:ph type="body" idx="3"/>
          </p:nvPr>
        </p:nvSpPr>
        <p:spPr>
          <a:xfrm>
            <a:off x="6275917" y="2103439"/>
            <a:ext cx="5306483" cy="4068761"/>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79" name="Google Shape;79;p11"/>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11"/>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81" name="Google Shape;81;p11"/>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ontent and Image">
  <p:cSld name="Content and Image">
    <p:spTree>
      <p:nvGrpSpPr>
        <p:cNvPr id="1" name="Shape 82"/>
        <p:cNvGrpSpPr/>
        <p:nvPr/>
      </p:nvGrpSpPr>
      <p:grpSpPr>
        <a:xfrm>
          <a:off x="0" y="0"/>
          <a:ext cx="0" cy="0"/>
          <a:chOff x="0" y="0"/>
          <a:chExt cx="0" cy="0"/>
        </a:xfrm>
      </p:grpSpPr>
      <p:sp>
        <p:nvSpPr>
          <p:cNvPr id="83" name="Google Shape;83;p12"/>
          <p:cNvSpPr txBox="1">
            <a:spLocks noGrp="1"/>
          </p:cNvSpPr>
          <p:nvPr>
            <p:ph type="title"/>
          </p:nvPr>
        </p:nvSpPr>
        <p:spPr>
          <a:xfrm>
            <a:off x="609601" y="457200"/>
            <a:ext cx="5306484"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4" name="Google Shape;84;p12"/>
          <p:cNvSpPr txBox="1">
            <a:spLocks noGrp="1"/>
          </p:cNvSpPr>
          <p:nvPr>
            <p:ph type="body" idx="1"/>
          </p:nvPr>
        </p:nvSpPr>
        <p:spPr>
          <a:xfrm>
            <a:off x="609599" y="2103440"/>
            <a:ext cx="5306484" cy="4068761"/>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85" name="Google Shape;85;p12"/>
          <p:cNvSpPr>
            <a:spLocks noGrp="1"/>
          </p:cNvSpPr>
          <p:nvPr>
            <p:ph type="pic" idx="2"/>
          </p:nvPr>
        </p:nvSpPr>
        <p:spPr>
          <a:xfrm>
            <a:off x="6096000" y="0"/>
            <a:ext cx="6096000" cy="685800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86" name="Google Shape;86;p12"/>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2"/>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sz="700" b="0" i="0" u="none" strike="noStrike" cap="none">
                <a:solidFill>
                  <a:schemeClr val="lt1"/>
                </a:solidFill>
                <a:latin typeface="Arial"/>
                <a:ea typeface="Arial"/>
                <a:cs typeface="Arial"/>
                <a:sym typeface="Arial"/>
              </a:defRPr>
            </a:lvl1pPr>
            <a:lvl2pPr marL="0" lvl="1" indent="0" algn="r">
              <a:spcBef>
                <a:spcPts val="0"/>
              </a:spcBef>
              <a:buNone/>
              <a:defRPr sz="700" b="0" i="0" u="none" strike="noStrike" cap="none">
                <a:solidFill>
                  <a:schemeClr val="lt1"/>
                </a:solidFill>
                <a:latin typeface="Arial"/>
                <a:ea typeface="Arial"/>
                <a:cs typeface="Arial"/>
                <a:sym typeface="Arial"/>
              </a:defRPr>
            </a:lvl2pPr>
            <a:lvl3pPr marL="0" lvl="2" indent="0" algn="r">
              <a:spcBef>
                <a:spcPts val="0"/>
              </a:spcBef>
              <a:buNone/>
              <a:defRPr sz="700" b="0" i="0" u="none" strike="noStrike" cap="none">
                <a:solidFill>
                  <a:schemeClr val="lt1"/>
                </a:solidFill>
                <a:latin typeface="Arial"/>
                <a:ea typeface="Arial"/>
                <a:cs typeface="Arial"/>
                <a:sym typeface="Arial"/>
              </a:defRPr>
            </a:lvl3pPr>
            <a:lvl4pPr marL="0" lvl="3" indent="0" algn="r">
              <a:spcBef>
                <a:spcPts val="0"/>
              </a:spcBef>
              <a:buNone/>
              <a:defRPr sz="700" b="0" i="0" u="none" strike="noStrike" cap="none">
                <a:solidFill>
                  <a:schemeClr val="lt1"/>
                </a:solidFill>
                <a:latin typeface="Arial"/>
                <a:ea typeface="Arial"/>
                <a:cs typeface="Arial"/>
                <a:sym typeface="Arial"/>
              </a:defRPr>
            </a:lvl4pPr>
            <a:lvl5pPr marL="0" lvl="4" indent="0" algn="r">
              <a:spcBef>
                <a:spcPts val="0"/>
              </a:spcBef>
              <a:buNone/>
              <a:defRPr sz="700" b="0" i="0" u="none" strike="noStrike" cap="none">
                <a:solidFill>
                  <a:schemeClr val="lt1"/>
                </a:solidFill>
                <a:latin typeface="Arial"/>
                <a:ea typeface="Arial"/>
                <a:cs typeface="Arial"/>
                <a:sym typeface="Arial"/>
              </a:defRPr>
            </a:lvl5pPr>
            <a:lvl6pPr marL="0" lvl="5" indent="0" algn="r">
              <a:spcBef>
                <a:spcPts val="0"/>
              </a:spcBef>
              <a:buNone/>
              <a:defRPr sz="700" b="0" i="0" u="none" strike="noStrike" cap="none">
                <a:solidFill>
                  <a:schemeClr val="lt1"/>
                </a:solidFill>
                <a:latin typeface="Arial"/>
                <a:ea typeface="Arial"/>
                <a:cs typeface="Arial"/>
                <a:sym typeface="Arial"/>
              </a:defRPr>
            </a:lvl6pPr>
            <a:lvl7pPr marL="0" lvl="6" indent="0" algn="r">
              <a:spcBef>
                <a:spcPts val="0"/>
              </a:spcBef>
              <a:buNone/>
              <a:defRPr sz="700" b="0" i="0" u="none" strike="noStrike" cap="none">
                <a:solidFill>
                  <a:schemeClr val="lt1"/>
                </a:solidFill>
                <a:latin typeface="Arial"/>
                <a:ea typeface="Arial"/>
                <a:cs typeface="Arial"/>
                <a:sym typeface="Arial"/>
              </a:defRPr>
            </a:lvl7pPr>
            <a:lvl8pPr marL="0" lvl="7" indent="0" algn="r">
              <a:spcBef>
                <a:spcPts val="0"/>
              </a:spcBef>
              <a:buNone/>
              <a:defRPr sz="700" b="0" i="0" u="none" strike="noStrike" cap="none">
                <a:solidFill>
                  <a:schemeClr val="lt1"/>
                </a:solidFill>
                <a:latin typeface="Arial"/>
                <a:ea typeface="Arial"/>
                <a:cs typeface="Arial"/>
                <a:sym typeface="Arial"/>
              </a:defRPr>
            </a:lvl8pPr>
            <a:lvl9pPr marL="0" lvl="8" indent="0" algn="r">
              <a:spcBef>
                <a:spcPts val="0"/>
              </a:spcBef>
              <a:buNone/>
              <a:defRPr sz="700" b="0" i="0" u="none" strike="noStrike" cap="none">
                <a:solidFill>
                  <a:schemeClr val="lt1"/>
                </a:solidFill>
                <a:latin typeface="Arial"/>
                <a:ea typeface="Arial"/>
                <a:cs typeface="Arial"/>
                <a:sym typeface="Arial"/>
              </a:defRPr>
            </a:lvl9pPr>
          </a:lstStyle>
          <a:p>
            <a:fld id="{00000000-1234-1234-1234-123412341234}" type="slidenum">
              <a:rPr lang="fr-FR" smtClean="0"/>
              <a:pPr/>
              <a:t>‹#›</a:t>
            </a:fld>
            <a:endParaRPr lang="fr-FR"/>
          </a:p>
        </p:txBody>
      </p:sp>
      <p:sp>
        <p:nvSpPr>
          <p:cNvPr id="88" name="Google Shape;88;p12"/>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ontent and Image - Subtitle">
  <p:cSld name="Content and Image - Subtitle">
    <p:spTree>
      <p:nvGrpSpPr>
        <p:cNvPr id="1" name="Shape 89"/>
        <p:cNvGrpSpPr/>
        <p:nvPr/>
      </p:nvGrpSpPr>
      <p:grpSpPr>
        <a:xfrm>
          <a:off x="0" y="0"/>
          <a:ext cx="0" cy="0"/>
          <a:chOff x="0" y="0"/>
          <a:chExt cx="0" cy="0"/>
        </a:xfrm>
      </p:grpSpPr>
      <p:sp>
        <p:nvSpPr>
          <p:cNvPr id="90" name="Google Shape;90;p13"/>
          <p:cNvSpPr txBox="1">
            <a:spLocks noGrp="1"/>
          </p:cNvSpPr>
          <p:nvPr>
            <p:ph type="title"/>
          </p:nvPr>
        </p:nvSpPr>
        <p:spPr>
          <a:xfrm>
            <a:off x="609601" y="457200"/>
            <a:ext cx="5306484" cy="4572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1" name="Google Shape;91;p13"/>
          <p:cNvSpPr txBox="1">
            <a:spLocks noGrp="1"/>
          </p:cNvSpPr>
          <p:nvPr>
            <p:ph type="subTitle" idx="1"/>
          </p:nvPr>
        </p:nvSpPr>
        <p:spPr>
          <a:xfrm>
            <a:off x="609601" y="914402"/>
            <a:ext cx="5306484" cy="914399"/>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1800"/>
              <a:buNone/>
              <a:defRPr sz="1800" b="0">
                <a:solidFill>
                  <a:schemeClr val="dk1"/>
                </a:solidFill>
              </a:defRPr>
            </a:lvl1pPr>
            <a:lvl2pPr lvl="1" algn="l">
              <a:lnSpc>
                <a:spcPct val="85000"/>
              </a:lnSpc>
              <a:spcBef>
                <a:spcPts val="0"/>
              </a:spcBef>
              <a:spcAft>
                <a:spcPts val="0"/>
              </a:spcAft>
              <a:buClr>
                <a:schemeClr val="dk1"/>
              </a:buClr>
              <a:buSzPts val="1800"/>
              <a:buNone/>
              <a:defRPr sz="1800"/>
            </a:lvl2pPr>
            <a:lvl3pPr lvl="2" algn="l">
              <a:lnSpc>
                <a:spcPct val="85000"/>
              </a:lnSpc>
              <a:spcBef>
                <a:spcPts val="0"/>
              </a:spcBef>
              <a:spcAft>
                <a:spcPts val="0"/>
              </a:spcAft>
              <a:buClr>
                <a:schemeClr val="dk1"/>
              </a:buClr>
              <a:buSzPts val="1800"/>
              <a:buNone/>
              <a:defRPr sz="1800"/>
            </a:lvl3pPr>
            <a:lvl4pPr lvl="3" algn="l">
              <a:lnSpc>
                <a:spcPct val="85000"/>
              </a:lnSpc>
              <a:spcBef>
                <a:spcPts val="0"/>
              </a:spcBef>
              <a:spcAft>
                <a:spcPts val="0"/>
              </a:spcAft>
              <a:buClr>
                <a:schemeClr val="dk1"/>
              </a:buClr>
              <a:buSzPts val="1800"/>
              <a:buNone/>
              <a:defRPr sz="1800"/>
            </a:lvl4pPr>
            <a:lvl5pPr lvl="4" algn="l">
              <a:lnSpc>
                <a:spcPct val="85000"/>
              </a:lnSpc>
              <a:spcBef>
                <a:spcPts val="0"/>
              </a:spcBef>
              <a:spcAft>
                <a:spcPts val="0"/>
              </a:spcAft>
              <a:buClr>
                <a:schemeClr val="dk1"/>
              </a:buClr>
              <a:buSzPts val="1800"/>
              <a:buNone/>
              <a:defRPr sz="1800"/>
            </a:lvl5pPr>
            <a:lvl6pPr lvl="5" algn="l">
              <a:lnSpc>
                <a:spcPct val="85000"/>
              </a:lnSpc>
              <a:spcBef>
                <a:spcPts val="0"/>
              </a:spcBef>
              <a:spcAft>
                <a:spcPts val="0"/>
              </a:spcAft>
              <a:buClr>
                <a:schemeClr val="dk1"/>
              </a:buClr>
              <a:buSzPts val="1800"/>
              <a:buNone/>
              <a:defRPr sz="1800"/>
            </a:lvl6pPr>
            <a:lvl7pPr lvl="6" algn="l">
              <a:lnSpc>
                <a:spcPct val="85000"/>
              </a:lnSpc>
              <a:spcBef>
                <a:spcPts val="0"/>
              </a:spcBef>
              <a:spcAft>
                <a:spcPts val="0"/>
              </a:spcAft>
              <a:buClr>
                <a:schemeClr val="dk1"/>
              </a:buClr>
              <a:buSzPts val="1800"/>
              <a:buNone/>
              <a:defRPr sz="1800"/>
            </a:lvl7pPr>
            <a:lvl8pPr lvl="7" algn="l">
              <a:lnSpc>
                <a:spcPct val="85000"/>
              </a:lnSpc>
              <a:spcBef>
                <a:spcPts val="0"/>
              </a:spcBef>
              <a:spcAft>
                <a:spcPts val="0"/>
              </a:spcAft>
              <a:buClr>
                <a:schemeClr val="dk1"/>
              </a:buClr>
              <a:buSzPts val="1800"/>
              <a:buNone/>
              <a:defRPr sz="1800"/>
            </a:lvl8pPr>
            <a:lvl9pPr lvl="8" algn="l">
              <a:lnSpc>
                <a:spcPct val="85000"/>
              </a:lnSpc>
              <a:spcBef>
                <a:spcPts val="0"/>
              </a:spcBef>
              <a:spcAft>
                <a:spcPts val="0"/>
              </a:spcAft>
              <a:buClr>
                <a:schemeClr val="dk1"/>
              </a:buClr>
              <a:buSzPts val="1800"/>
              <a:buNone/>
              <a:defRPr sz="1800"/>
            </a:lvl9pPr>
          </a:lstStyle>
          <a:p>
            <a:endParaRPr/>
          </a:p>
        </p:txBody>
      </p:sp>
      <p:sp>
        <p:nvSpPr>
          <p:cNvPr id="92" name="Google Shape;92;p13"/>
          <p:cNvSpPr txBox="1">
            <a:spLocks noGrp="1"/>
          </p:cNvSpPr>
          <p:nvPr>
            <p:ph type="body" idx="2"/>
          </p:nvPr>
        </p:nvSpPr>
        <p:spPr>
          <a:xfrm>
            <a:off x="609599" y="2103438"/>
            <a:ext cx="5306484"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93" name="Google Shape;93;p13"/>
          <p:cNvSpPr>
            <a:spLocks noGrp="1"/>
          </p:cNvSpPr>
          <p:nvPr>
            <p:ph type="pic" idx="3"/>
          </p:nvPr>
        </p:nvSpPr>
        <p:spPr>
          <a:xfrm>
            <a:off x="6096000" y="0"/>
            <a:ext cx="6096000" cy="685800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94" name="Google Shape;94;p13"/>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5" name="Google Shape;95;p13"/>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sz="700" b="0" i="0" u="none" strike="noStrike" cap="none">
                <a:solidFill>
                  <a:schemeClr val="lt1"/>
                </a:solidFill>
                <a:latin typeface="Arial"/>
                <a:ea typeface="Arial"/>
                <a:cs typeface="Arial"/>
                <a:sym typeface="Arial"/>
              </a:defRPr>
            </a:lvl1pPr>
            <a:lvl2pPr marL="0" lvl="1" indent="0" algn="r">
              <a:spcBef>
                <a:spcPts val="0"/>
              </a:spcBef>
              <a:buNone/>
              <a:defRPr sz="700" b="0" i="0" u="none" strike="noStrike" cap="none">
                <a:solidFill>
                  <a:schemeClr val="lt1"/>
                </a:solidFill>
                <a:latin typeface="Arial"/>
                <a:ea typeface="Arial"/>
                <a:cs typeface="Arial"/>
                <a:sym typeface="Arial"/>
              </a:defRPr>
            </a:lvl2pPr>
            <a:lvl3pPr marL="0" lvl="2" indent="0" algn="r">
              <a:spcBef>
                <a:spcPts val="0"/>
              </a:spcBef>
              <a:buNone/>
              <a:defRPr sz="700" b="0" i="0" u="none" strike="noStrike" cap="none">
                <a:solidFill>
                  <a:schemeClr val="lt1"/>
                </a:solidFill>
                <a:latin typeface="Arial"/>
                <a:ea typeface="Arial"/>
                <a:cs typeface="Arial"/>
                <a:sym typeface="Arial"/>
              </a:defRPr>
            </a:lvl3pPr>
            <a:lvl4pPr marL="0" lvl="3" indent="0" algn="r">
              <a:spcBef>
                <a:spcPts val="0"/>
              </a:spcBef>
              <a:buNone/>
              <a:defRPr sz="700" b="0" i="0" u="none" strike="noStrike" cap="none">
                <a:solidFill>
                  <a:schemeClr val="lt1"/>
                </a:solidFill>
                <a:latin typeface="Arial"/>
                <a:ea typeface="Arial"/>
                <a:cs typeface="Arial"/>
                <a:sym typeface="Arial"/>
              </a:defRPr>
            </a:lvl4pPr>
            <a:lvl5pPr marL="0" lvl="4" indent="0" algn="r">
              <a:spcBef>
                <a:spcPts val="0"/>
              </a:spcBef>
              <a:buNone/>
              <a:defRPr sz="700" b="0" i="0" u="none" strike="noStrike" cap="none">
                <a:solidFill>
                  <a:schemeClr val="lt1"/>
                </a:solidFill>
                <a:latin typeface="Arial"/>
                <a:ea typeface="Arial"/>
                <a:cs typeface="Arial"/>
                <a:sym typeface="Arial"/>
              </a:defRPr>
            </a:lvl5pPr>
            <a:lvl6pPr marL="0" lvl="5" indent="0" algn="r">
              <a:spcBef>
                <a:spcPts val="0"/>
              </a:spcBef>
              <a:buNone/>
              <a:defRPr sz="700" b="0" i="0" u="none" strike="noStrike" cap="none">
                <a:solidFill>
                  <a:schemeClr val="lt1"/>
                </a:solidFill>
                <a:latin typeface="Arial"/>
                <a:ea typeface="Arial"/>
                <a:cs typeface="Arial"/>
                <a:sym typeface="Arial"/>
              </a:defRPr>
            </a:lvl6pPr>
            <a:lvl7pPr marL="0" lvl="6" indent="0" algn="r">
              <a:spcBef>
                <a:spcPts val="0"/>
              </a:spcBef>
              <a:buNone/>
              <a:defRPr sz="700" b="0" i="0" u="none" strike="noStrike" cap="none">
                <a:solidFill>
                  <a:schemeClr val="lt1"/>
                </a:solidFill>
                <a:latin typeface="Arial"/>
                <a:ea typeface="Arial"/>
                <a:cs typeface="Arial"/>
                <a:sym typeface="Arial"/>
              </a:defRPr>
            </a:lvl7pPr>
            <a:lvl8pPr marL="0" lvl="7" indent="0" algn="r">
              <a:spcBef>
                <a:spcPts val="0"/>
              </a:spcBef>
              <a:buNone/>
              <a:defRPr sz="700" b="0" i="0" u="none" strike="noStrike" cap="none">
                <a:solidFill>
                  <a:schemeClr val="lt1"/>
                </a:solidFill>
                <a:latin typeface="Arial"/>
                <a:ea typeface="Arial"/>
                <a:cs typeface="Arial"/>
                <a:sym typeface="Arial"/>
              </a:defRPr>
            </a:lvl8pPr>
            <a:lvl9pPr marL="0" lvl="8" indent="0" algn="r">
              <a:spcBef>
                <a:spcPts val="0"/>
              </a:spcBef>
              <a:buNone/>
              <a:defRPr sz="700" b="0" i="0" u="none" strike="noStrike" cap="none">
                <a:solidFill>
                  <a:schemeClr val="lt1"/>
                </a:solidFill>
                <a:latin typeface="Arial"/>
                <a:ea typeface="Arial"/>
                <a:cs typeface="Arial"/>
                <a:sym typeface="Arial"/>
              </a:defRPr>
            </a:lvl9pPr>
          </a:lstStyle>
          <a:p>
            <a:fld id="{00000000-1234-1234-1234-123412341234}" type="slidenum">
              <a:rPr lang="fr-FR" smtClean="0"/>
              <a:pPr/>
              <a:t>‹#›</a:t>
            </a:fld>
            <a:endParaRPr lang="fr-FR"/>
          </a:p>
        </p:txBody>
      </p:sp>
      <p:sp>
        <p:nvSpPr>
          <p:cNvPr id="96" name="Google Shape;96;p13"/>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hree Content">
  <p:cSld name="Three Content">
    <p:spTree>
      <p:nvGrpSpPr>
        <p:cNvPr id="1" name="Shape 97"/>
        <p:cNvGrpSpPr/>
        <p:nvPr/>
      </p:nvGrpSpPr>
      <p:grpSpPr>
        <a:xfrm>
          <a:off x="0" y="0"/>
          <a:ext cx="0" cy="0"/>
          <a:chOff x="0" y="0"/>
          <a:chExt cx="0" cy="0"/>
        </a:xfrm>
      </p:grpSpPr>
      <p:sp>
        <p:nvSpPr>
          <p:cNvPr id="98" name="Google Shape;98;p14"/>
          <p:cNvSpPr txBox="1">
            <a:spLocks noGrp="1"/>
          </p:cNvSpPr>
          <p:nvPr>
            <p:ph type="title"/>
          </p:nvPr>
        </p:nvSpPr>
        <p:spPr>
          <a:xfrm>
            <a:off x="609600" y="457200"/>
            <a:ext cx="10972800"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9" name="Google Shape;99;p14"/>
          <p:cNvSpPr txBox="1">
            <a:spLocks noGrp="1"/>
          </p:cNvSpPr>
          <p:nvPr>
            <p:ph type="body" idx="1"/>
          </p:nvPr>
        </p:nvSpPr>
        <p:spPr>
          <a:xfrm>
            <a:off x="609600" y="2103438"/>
            <a:ext cx="3414184"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00" name="Google Shape;100;p14"/>
          <p:cNvSpPr txBox="1">
            <a:spLocks noGrp="1"/>
          </p:cNvSpPr>
          <p:nvPr>
            <p:ph type="body" idx="2"/>
          </p:nvPr>
        </p:nvSpPr>
        <p:spPr>
          <a:xfrm>
            <a:off x="4389967" y="2103438"/>
            <a:ext cx="3412067"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01" name="Google Shape;101;p14"/>
          <p:cNvSpPr txBox="1">
            <a:spLocks noGrp="1"/>
          </p:cNvSpPr>
          <p:nvPr>
            <p:ph type="body" idx="3"/>
          </p:nvPr>
        </p:nvSpPr>
        <p:spPr>
          <a:xfrm>
            <a:off x="8168218" y="2103438"/>
            <a:ext cx="3414183"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02" name="Google Shape;102;p14"/>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 name="Google Shape;103;p14"/>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104" name="Google Shape;104;p14"/>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hree Content - Subtitle">
  <p:cSld name="Three Content - Subtitle">
    <p:spTree>
      <p:nvGrpSpPr>
        <p:cNvPr id="1" name="Shape 105"/>
        <p:cNvGrpSpPr/>
        <p:nvPr/>
      </p:nvGrpSpPr>
      <p:grpSpPr>
        <a:xfrm>
          <a:off x="0" y="0"/>
          <a:ext cx="0" cy="0"/>
          <a:chOff x="0" y="0"/>
          <a:chExt cx="0" cy="0"/>
        </a:xfrm>
      </p:grpSpPr>
      <p:sp>
        <p:nvSpPr>
          <p:cNvPr id="106" name="Google Shape;106;p15"/>
          <p:cNvSpPr txBox="1">
            <a:spLocks noGrp="1"/>
          </p:cNvSpPr>
          <p:nvPr>
            <p:ph type="title"/>
          </p:nvPr>
        </p:nvSpPr>
        <p:spPr>
          <a:xfrm>
            <a:off x="609600" y="457200"/>
            <a:ext cx="10972800" cy="4572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7" name="Google Shape;107;p15"/>
          <p:cNvSpPr txBox="1">
            <a:spLocks noGrp="1"/>
          </p:cNvSpPr>
          <p:nvPr>
            <p:ph type="subTitle" idx="1"/>
          </p:nvPr>
        </p:nvSpPr>
        <p:spPr>
          <a:xfrm>
            <a:off x="609599" y="914402"/>
            <a:ext cx="10972803" cy="914399"/>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1800"/>
              <a:buNone/>
              <a:defRPr sz="1800" b="0">
                <a:solidFill>
                  <a:schemeClr val="dk1"/>
                </a:solidFill>
              </a:defRPr>
            </a:lvl1pPr>
            <a:lvl2pPr lvl="1" algn="l">
              <a:lnSpc>
                <a:spcPct val="85000"/>
              </a:lnSpc>
              <a:spcBef>
                <a:spcPts val="0"/>
              </a:spcBef>
              <a:spcAft>
                <a:spcPts val="0"/>
              </a:spcAft>
              <a:buClr>
                <a:schemeClr val="dk1"/>
              </a:buClr>
              <a:buSzPts val="1800"/>
              <a:buNone/>
              <a:defRPr sz="1800"/>
            </a:lvl2pPr>
            <a:lvl3pPr lvl="2" algn="l">
              <a:lnSpc>
                <a:spcPct val="85000"/>
              </a:lnSpc>
              <a:spcBef>
                <a:spcPts val="0"/>
              </a:spcBef>
              <a:spcAft>
                <a:spcPts val="0"/>
              </a:spcAft>
              <a:buClr>
                <a:schemeClr val="dk1"/>
              </a:buClr>
              <a:buSzPts val="1800"/>
              <a:buNone/>
              <a:defRPr sz="1800"/>
            </a:lvl3pPr>
            <a:lvl4pPr lvl="3" algn="l">
              <a:lnSpc>
                <a:spcPct val="85000"/>
              </a:lnSpc>
              <a:spcBef>
                <a:spcPts val="0"/>
              </a:spcBef>
              <a:spcAft>
                <a:spcPts val="0"/>
              </a:spcAft>
              <a:buClr>
                <a:schemeClr val="dk1"/>
              </a:buClr>
              <a:buSzPts val="1800"/>
              <a:buNone/>
              <a:defRPr sz="1800"/>
            </a:lvl4pPr>
            <a:lvl5pPr lvl="4" algn="l">
              <a:lnSpc>
                <a:spcPct val="85000"/>
              </a:lnSpc>
              <a:spcBef>
                <a:spcPts val="0"/>
              </a:spcBef>
              <a:spcAft>
                <a:spcPts val="0"/>
              </a:spcAft>
              <a:buClr>
                <a:schemeClr val="dk1"/>
              </a:buClr>
              <a:buSzPts val="1800"/>
              <a:buNone/>
              <a:defRPr sz="1800"/>
            </a:lvl5pPr>
            <a:lvl6pPr lvl="5" algn="l">
              <a:lnSpc>
                <a:spcPct val="85000"/>
              </a:lnSpc>
              <a:spcBef>
                <a:spcPts val="0"/>
              </a:spcBef>
              <a:spcAft>
                <a:spcPts val="0"/>
              </a:spcAft>
              <a:buClr>
                <a:schemeClr val="dk1"/>
              </a:buClr>
              <a:buSzPts val="1800"/>
              <a:buNone/>
              <a:defRPr sz="1800"/>
            </a:lvl6pPr>
            <a:lvl7pPr lvl="6" algn="l">
              <a:lnSpc>
                <a:spcPct val="85000"/>
              </a:lnSpc>
              <a:spcBef>
                <a:spcPts val="0"/>
              </a:spcBef>
              <a:spcAft>
                <a:spcPts val="0"/>
              </a:spcAft>
              <a:buClr>
                <a:schemeClr val="dk1"/>
              </a:buClr>
              <a:buSzPts val="1800"/>
              <a:buNone/>
              <a:defRPr sz="1800"/>
            </a:lvl7pPr>
            <a:lvl8pPr lvl="7" algn="l">
              <a:lnSpc>
                <a:spcPct val="85000"/>
              </a:lnSpc>
              <a:spcBef>
                <a:spcPts val="0"/>
              </a:spcBef>
              <a:spcAft>
                <a:spcPts val="0"/>
              </a:spcAft>
              <a:buClr>
                <a:schemeClr val="dk1"/>
              </a:buClr>
              <a:buSzPts val="1800"/>
              <a:buNone/>
              <a:defRPr sz="1800"/>
            </a:lvl8pPr>
            <a:lvl9pPr lvl="8" algn="l">
              <a:lnSpc>
                <a:spcPct val="85000"/>
              </a:lnSpc>
              <a:spcBef>
                <a:spcPts val="0"/>
              </a:spcBef>
              <a:spcAft>
                <a:spcPts val="0"/>
              </a:spcAft>
              <a:buClr>
                <a:schemeClr val="dk1"/>
              </a:buClr>
              <a:buSzPts val="1800"/>
              <a:buNone/>
              <a:defRPr sz="1800"/>
            </a:lvl9pPr>
          </a:lstStyle>
          <a:p>
            <a:endParaRPr/>
          </a:p>
        </p:txBody>
      </p:sp>
      <p:sp>
        <p:nvSpPr>
          <p:cNvPr id="108" name="Google Shape;108;p15"/>
          <p:cNvSpPr txBox="1">
            <a:spLocks noGrp="1"/>
          </p:cNvSpPr>
          <p:nvPr>
            <p:ph type="body" idx="2"/>
          </p:nvPr>
        </p:nvSpPr>
        <p:spPr>
          <a:xfrm>
            <a:off x="609600" y="2103439"/>
            <a:ext cx="3414184"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09" name="Google Shape;109;p15"/>
          <p:cNvSpPr txBox="1">
            <a:spLocks noGrp="1"/>
          </p:cNvSpPr>
          <p:nvPr>
            <p:ph type="body" idx="3"/>
          </p:nvPr>
        </p:nvSpPr>
        <p:spPr>
          <a:xfrm>
            <a:off x="4389967" y="2103439"/>
            <a:ext cx="3412067"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10" name="Google Shape;110;p15"/>
          <p:cNvSpPr txBox="1">
            <a:spLocks noGrp="1"/>
          </p:cNvSpPr>
          <p:nvPr>
            <p:ph type="body" idx="4"/>
          </p:nvPr>
        </p:nvSpPr>
        <p:spPr>
          <a:xfrm>
            <a:off x="8168218" y="2103439"/>
            <a:ext cx="3414183"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11" name="Google Shape;111;p15"/>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2" name="Google Shape;112;p15"/>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113" name="Google Shape;113;p15"/>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Four Content - Subtitle">
  <p:cSld name="Four Content - Subtitle">
    <p:spTree>
      <p:nvGrpSpPr>
        <p:cNvPr id="1" name="Shape 114"/>
        <p:cNvGrpSpPr/>
        <p:nvPr/>
      </p:nvGrpSpPr>
      <p:grpSpPr>
        <a:xfrm>
          <a:off x="0" y="0"/>
          <a:ext cx="0" cy="0"/>
          <a:chOff x="0" y="0"/>
          <a:chExt cx="0" cy="0"/>
        </a:xfrm>
      </p:grpSpPr>
      <p:sp>
        <p:nvSpPr>
          <p:cNvPr id="115" name="Google Shape;115;p16"/>
          <p:cNvSpPr txBox="1">
            <a:spLocks noGrp="1"/>
          </p:cNvSpPr>
          <p:nvPr>
            <p:ph type="title"/>
          </p:nvPr>
        </p:nvSpPr>
        <p:spPr>
          <a:xfrm>
            <a:off x="609600" y="457200"/>
            <a:ext cx="10972800" cy="4572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6" name="Google Shape;116;p16"/>
          <p:cNvSpPr txBox="1">
            <a:spLocks noGrp="1"/>
          </p:cNvSpPr>
          <p:nvPr>
            <p:ph type="subTitle" idx="1"/>
          </p:nvPr>
        </p:nvSpPr>
        <p:spPr>
          <a:xfrm>
            <a:off x="609599" y="914402"/>
            <a:ext cx="10972803" cy="914399"/>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1800"/>
              <a:buNone/>
              <a:defRPr sz="1800" b="0">
                <a:solidFill>
                  <a:schemeClr val="dk1"/>
                </a:solidFill>
              </a:defRPr>
            </a:lvl1pPr>
            <a:lvl2pPr lvl="1" algn="l">
              <a:lnSpc>
                <a:spcPct val="85000"/>
              </a:lnSpc>
              <a:spcBef>
                <a:spcPts val="0"/>
              </a:spcBef>
              <a:spcAft>
                <a:spcPts val="0"/>
              </a:spcAft>
              <a:buClr>
                <a:schemeClr val="dk1"/>
              </a:buClr>
              <a:buSzPts val="1800"/>
              <a:buNone/>
              <a:defRPr sz="1800"/>
            </a:lvl2pPr>
            <a:lvl3pPr lvl="2" algn="l">
              <a:lnSpc>
                <a:spcPct val="85000"/>
              </a:lnSpc>
              <a:spcBef>
                <a:spcPts val="0"/>
              </a:spcBef>
              <a:spcAft>
                <a:spcPts val="0"/>
              </a:spcAft>
              <a:buClr>
                <a:schemeClr val="dk1"/>
              </a:buClr>
              <a:buSzPts val="1800"/>
              <a:buNone/>
              <a:defRPr sz="1800"/>
            </a:lvl3pPr>
            <a:lvl4pPr lvl="3" algn="l">
              <a:lnSpc>
                <a:spcPct val="85000"/>
              </a:lnSpc>
              <a:spcBef>
                <a:spcPts val="0"/>
              </a:spcBef>
              <a:spcAft>
                <a:spcPts val="0"/>
              </a:spcAft>
              <a:buClr>
                <a:schemeClr val="dk1"/>
              </a:buClr>
              <a:buSzPts val="1800"/>
              <a:buNone/>
              <a:defRPr sz="1800"/>
            </a:lvl4pPr>
            <a:lvl5pPr lvl="4" algn="l">
              <a:lnSpc>
                <a:spcPct val="85000"/>
              </a:lnSpc>
              <a:spcBef>
                <a:spcPts val="0"/>
              </a:spcBef>
              <a:spcAft>
                <a:spcPts val="0"/>
              </a:spcAft>
              <a:buClr>
                <a:schemeClr val="dk1"/>
              </a:buClr>
              <a:buSzPts val="1800"/>
              <a:buNone/>
              <a:defRPr sz="1800"/>
            </a:lvl5pPr>
            <a:lvl6pPr lvl="5" algn="l">
              <a:lnSpc>
                <a:spcPct val="85000"/>
              </a:lnSpc>
              <a:spcBef>
                <a:spcPts val="0"/>
              </a:spcBef>
              <a:spcAft>
                <a:spcPts val="0"/>
              </a:spcAft>
              <a:buClr>
                <a:schemeClr val="dk1"/>
              </a:buClr>
              <a:buSzPts val="1800"/>
              <a:buNone/>
              <a:defRPr sz="1800"/>
            </a:lvl6pPr>
            <a:lvl7pPr lvl="6" algn="l">
              <a:lnSpc>
                <a:spcPct val="85000"/>
              </a:lnSpc>
              <a:spcBef>
                <a:spcPts val="0"/>
              </a:spcBef>
              <a:spcAft>
                <a:spcPts val="0"/>
              </a:spcAft>
              <a:buClr>
                <a:schemeClr val="dk1"/>
              </a:buClr>
              <a:buSzPts val="1800"/>
              <a:buNone/>
              <a:defRPr sz="1800"/>
            </a:lvl7pPr>
            <a:lvl8pPr lvl="7" algn="l">
              <a:lnSpc>
                <a:spcPct val="85000"/>
              </a:lnSpc>
              <a:spcBef>
                <a:spcPts val="0"/>
              </a:spcBef>
              <a:spcAft>
                <a:spcPts val="0"/>
              </a:spcAft>
              <a:buClr>
                <a:schemeClr val="dk1"/>
              </a:buClr>
              <a:buSzPts val="1800"/>
              <a:buNone/>
              <a:defRPr sz="1800"/>
            </a:lvl8pPr>
            <a:lvl9pPr lvl="8" algn="l">
              <a:lnSpc>
                <a:spcPct val="85000"/>
              </a:lnSpc>
              <a:spcBef>
                <a:spcPts val="0"/>
              </a:spcBef>
              <a:spcAft>
                <a:spcPts val="0"/>
              </a:spcAft>
              <a:buClr>
                <a:schemeClr val="dk1"/>
              </a:buClr>
              <a:buSzPts val="1800"/>
              <a:buNone/>
              <a:defRPr sz="1800"/>
            </a:lvl9pPr>
          </a:lstStyle>
          <a:p>
            <a:endParaRPr/>
          </a:p>
        </p:txBody>
      </p:sp>
      <p:sp>
        <p:nvSpPr>
          <p:cNvPr id="117" name="Google Shape;117;p16"/>
          <p:cNvSpPr txBox="1">
            <a:spLocks noGrp="1"/>
          </p:cNvSpPr>
          <p:nvPr>
            <p:ph type="body" idx="2"/>
          </p:nvPr>
        </p:nvSpPr>
        <p:spPr>
          <a:xfrm>
            <a:off x="609600" y="2103438"/>
            <a:ext cx="2462784"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400"/>
              <a:buNone/>
              <a:defRPr sz="1400"/>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18" name="Google Shape;118;p16"/>
          <p:cNvSpPr txBox="1">
            <a:spLocks noGrp="1"/>
          </p:cNvSpPr>
          <p:nvPr>
            <p:ph type="body" idx="3"/>
          </p:nvPr>
        </p:nvSpPr>
        <p:spPr>
          <a:xfrm>
            <a:off x="3446272" y="2103438"/>
            <a:ext cx="2462784"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400"/>
              <a:buNone/>
              <a:defRPr sz="1400"/>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19" name="Google Shape;119;p16"/>
          <p:cNvSpPr txBox="1">
            <a:spLocks noGrp="1"/>
          </p:cNvSpPr>
          <p:nvPr>
            <p:ph type="body" idx="4"/>
          </p:nvPr>
        </p:nvSpPr>
        <p:spPr>
          <a:xfrm>
            <a:off x="6282944" y="2103438"/>
            <a:ext cx="2462784"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400"/>
              <a:buNone/>
              <a:defRPr sz="1400"/>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20" name="Google Shape;120;p16"/>
          <p:cNvSpPr txBox="1">
            <a:spLocks noGrp="1"/>
          </p:cNvSpPr>
          <p:nvPr>
            <p:ph type="body" idx="5"/>
          </p:nvPr>
        </p:nvSpPr>
        <p:spPr>
          <a:xfrm>
            <a:off x="9119616" y="2103438"/>
            <a:ext cx="2462784"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400"/>
              <a:buNone/>
              <a:defRPr sz="1400"/>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21" name="Google Shape;121;p16"/>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2" name="Google Shape;122;p16"/>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123" name="Google Shape;123;p16"/>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Five Content">
  <p:cSld name="Five Content">
    <p:spTree>
      <p:nvGrpSpPr>
        <p:cNvPr id="1" name="Shape 124"/>
        <p:cNvGrpSpPr/>
        <p:nvPr/>
      </p:nvGrpSpPr>
      <p:grpSpPr>
        <a:xfrm>
          <a:off x="0" y="0"/>
          <a:ext cx="0" cy="0"/>
          <a:chOff x="0" y="0"/>
          <a:chExt cx="0" cy="0"/>
        </a:xfrm>
      </p:grpSpPr>
      <p:sp>
        <p:nvSpPr>
          <p:cNvPr id="125" name="Google Shape;125;p17"/>
          <p:cNvSpPr txBox="1">
            <a:spLocks noGrp="1"/>
          </p:cNvSpPr>
          <p:nvPr>
            <p:ph type="title"/>
          </p:nvPr>
        </p:nvSpPr>
        <p:spPr>
          <a:xfrm>
            <a:off x="609600" y="457200"/>
            <a:ext cx="10972800"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6" name="Google Shape;126;p17"/>
          <p:cNvSpPr txBox="1">
            <a:spLocks noGrp="1"/>
          </p:cNvSpPr>
          <p:nvPr>
            <p:ph type="body" idx="1"/>
          </p:nvPr>
        </p:nvSpPr>
        <p:spPr>
          <a:xfrm>
            <a:off x="609600" y="2103438"/>
            <a:ext cx="1950720"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200"/>
              <a:buNone/>
              <a:defRPr sz="1200"/>
            </a:lvl1pPr>
            <a:lvl2pPr marL="914400" lvl="1" indent="-228600" algn="l">
              <a:lnSpc>
                <a:spcPct val="100000"/>
              </a:lnSpc>
              <a:spcBef>
                <a:spcPts val="1200"/>
              </a:spcBef>
              <a:spcAft>
                <a:spcPts val="0"/>
              </a:spcAft>
              <a:buClr>
                <a:schemeClr val="dk1"/>
              </a:buClr>
              <a:buSzPts val="1200"/>
              <a:buNone/>
              <a:defRPr sz="1200"/>
            </a:lvl2pPr>
            <a:lvl3pPr marL="1371600" lvl="2" indent="-304800" algn="l">
              <a:lnSpc>
                <a:spcPct val="100000"/>
              </a:lnSpc>
              <a:spcBef>
                <a:spcPts val="600"/>
              </a:spcBef>
              <a:spcAft>
                <a:spcPts val="0"/>
              </a:spcAft>
              <a:buClr>
                <a:schemeClr val="dk1"/>
              </a:buClr>
              <a:buSzPts val="1200"/>
              <a:buChar char="•"/>
              <a:defRPr sz="1200"/>
            </a:lvl3pPr>
            <a:lvl4pPr marL="1828800" lvl="3" indent="-304800" algn="l">
              <a:lnSpc>
                <a:spcPct val="100000"/>
              </a:lnSpc>
              <a:spcBef>
                <a:spcPts val="600"/>
              </a:spcBef>
              <a:spcAft>
                <a:spcPts val="0"/>
              </a:spcAft>
              <a:buClr>
                <a:schemeClr val="dk1"/>
              </a:buClr>
              <a:buSzPts val="1200"/>
              <a:buChar char="–"/>
              <a:defRPr sz="1200"/>
            </a:lvl4pPr>
            <a:lvl5pPr marL="2286000" lvl="4" indent="-304800" algn="l">
              <a:lnSpc>
                <a:spcPct val="100000"/>
              </a:lnSpc>
              <a:spcBef>
                <a:spcPts val="600"/>
              </a:spcBef>
              <a:spcAft>
                <a:spcPts val="0"/>
              </a:spcAft>
              <a:buClr>
                <a:schemeClr val="dk1"/>
              </a:buClr>
              <a:buSzPts val="1200"/>
              <a:buChar char="•"/>
              <a:defRPr sz="1200"/>
            </a:lvl5pPr>
            <a:lvl6pPr marL="2743200" lvl="5" indent="-304800" algn="l">
              <a:lnSpc>
                <a:spcPct val="100000"/>
              </a:lnSpc>
              <a:spcBef>
                <a:spcPts val="600"/>
              </a:spcBef>
              <a:spcAft>
                <a:spcPts val="0"/>
              </a:spcAft>
              <a:buClr>
                <a:schemeClr val="dk1"/>
              </a:buClr>
              <a:buSzPts val="1200"/>
              <a:buChar char="–"/>
              <a:defRPr sz="1200"/>
            </a:lvl6pPr>
            <a:lvl7pPr marL="3200400" lvl="6" indent="-304800" algn="l">
              <a:lnSpc>
                <a:spcPct val="100000"/>
              </a:lnSpc>
              <a:spcBef>
                <a:spcPts val="600"/>
              </a:spcBef>
              <a:spcAft>
                <a:spcPts val="0"/>
              </a:spcAft>
              <a:buClr>
                <a:schemeClr val="dk1"/>
              </a:buClr>
              <a:buSzPts val="1200"/>
              <a:buChar char="•"/>
              <a:defRPr sz="1200"/>
            </a:lvl7pPr>
            <a:lvl8pPr marL="3657600" lvl="7" indent="-304800" algn="l">
              <a:lnSpc>
                <a:spcPct val="100000"/>
              </a:lnSpc>
              <a:spcBef>
                <a:spcPts val="600"/>
              </a:spcBef>
              <a:spcAft>
                <a:spcPts val="0"/>
              </a:spcAft>
              <a:buClr>
                <a:schemeClr val="dk1"/>
              </a:buClr>
              <a:buSzPts val="1200"/>
              <a:buChar char="–"/>
              <a:defRPr sz="1200"/>
            </a:lvl8pPr>
            <a:lvl9pPr marL="4114800" lvl="8" indent="-304800" algn="l">
              <a:lnSpc>
                <a:spcPct val="100000"/>
              </a:lnSpc>
              <a:spcBef>
                <a:spcPts val="600"/>
              </a:spcBef>
              <a:spcAft>
                <a:spcPts val="600"/>
              </a:spcAft>
              <a:buClr>
                <a:schemeClr val="dk1"/>
              </a:buClr>
              <a:buSzPts val="1200"/>
              <a:buChar char="•"/>
              <a:defRPr sz="1200"/>
            </a:lvl9pPr>
          </a:lstStyle>
          <a:p>
            <a:endParaRPr/>
          </a:p>
        </p:txBody>
      </p:sp>
      <p:sp>
        <p:nvSpPr>
          <p:cNvPr id="127" name="Google Shape;127;p17"/>
          <p:cNvSpPr txBox="1">
            <a:spLocks noGrp="1"/>
          </p:cNvSpPr>
          <p:nvPr>
            <p:ph type="body" idx="2"/>
          </p:nvPr>
        </p:nvSpPr>
        <p:spPr>
          <a:xfrm>
            <a:off x="2865120" y="2103438"/>
            <a:ext cx="1950720"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200"/>
              <a:buNone/>
              <a:defRPr sz="1200"/>
            </a:lvl1pPr>
            <a:lvl2pPr marL="914400" lvl="1" indent="-228600" algn="l">
              <a:lnSpc>
                <a:spcPct val="100000"/>
              </a:lnSpc>
              <a:spcBef>
                <a:spcPts val="1200"/>
              </a:spcBef>
              <a:spcAft>
                <a:spcPts val="0"/>
              </a:spcAft>
              <a:buClr>
                <a:schemeClr val="dk1"/>
              </a:buClr>
              <a:buSzPts val="1200"/>
              <a:buNone/>
              <a:defRPr sz="1200"/>
            </a:lvl2pPr>
            <a:lvl3pPr marL="1371600" lvl="2" indent="-304800" algn="l">
              <a:lnSpc>
                <a:spcPct val="100000"/>
              </a:lnSpc>
              <a:spcBef>
                <a:spcPts val="600"/>
              </a:spcBef>
              <a:spcAft>
                <a:spcPts val="0"/>
              </a:spcAft>
              <a:buClr>
                <a:schemeClr val="dk1"/>
              </a:buClr>
              <a:buSzPts val="1200"/>
              <a:buChar char="•"/>
              <a:defRPr sz="1200"/>
            </a:lvl3pPr>
            <a:lvl4pPr marL="1828800" lvl="3" indent="-304800" algn="l">
              <a:lnSpc>
                <a:spcPct val="100000"/>
              </a:lnSpc>
              <a:spcBef>
                <a:spcPts val="600"/>
              </a:spcBef>
              <a:spcAft>
                <a:spcPts val="0"/>
              </a:spcAft>
              <a:buClr>
                <a:schemeClr val="dk1"/>
              </a:buClr>
              <a:buSzPts val="1200"/>
              <a:buChar char="–"/>
              <a:defRPr sz="1200"/>
            </a:lvl4pPr>
            <a:lvl5pPr marL="2286000" lvl="4" indent="-304800" algn="l">
              <a:lnSpc>
                <a:spcPct val="100000"/>
              </a:lnSpc>
              <a:spcBef>
                <a:spcPts val="600"/>
              </a:spcBef>
              <a:spcAft>
                <a:spcPts val="0"/>
              </a:spcAft>
              <a:buClr>
                <a:schemeClr val="dk1"/>
              </a:buClr>
              <a:buSzPts val="1200"/>
              <a:buChar char="•"/>
              <a:defRPr sz="1200"/>
            </a:lvl5pPr>
            <a:lvl6pPr marL="2743200" lvl="5" indent="-304800" algn="l">
              <a:lnSpc>
                <a:spcPct val="100000"/>
              </a:lnSpc>
              <a:spcBef>
                <a:spcPts val="600"/>
              </a:spcBef>
              <a:spcAft>
                <a:spcPts val="0"/>
              </a:spcAft>
              <a:buClr>
                <a:schemeClr val="dk1"/>
              </a:buClr>
              <a:buSzPts val="1200"/>
              <a:buChar char="–"/>
              <a:defRPr sz="1200"/>
            </a:lvl6pPr>
            <a:lvl7pPr marL="3200400" lvl="6" indent="-304800" algn="l">
              <a:lnSpc>
                <a:spcPct val="100000"/>
              </a:lnSpc>
              <a:spcBef>
                <a:spcPts val="600"/>
              </a:spcBef>
              <a:spcAft>
                <a:spcPts val="0"/>
              </a:spcAft>
              <a:buClr>
                <a:schemeClr val="dk1"/>
              </a:buClr>
              <a:buSzPts val="1200"/>
              <a:buChar char="•"/>
              <a:defRPr sz="1200"/>
            </a:lvl7pPr>
            <a:lvl8pPr marL="3657600" lvl="7" indent="-304800" algn="l">
              <a:lnSpc>
                <a:spcPct val="100000"/>
              </a:lnSpc>
              <a:spcBef>
                <a:spcPts val="600"/>
              </a:spcBef>
              <a:spcAft>
                <a:spcPts val="0"/>
              </a:spcAft>
              <a:buClr>
                <a:schemeClr val="dk1"/>
              </a:buClr>
              <a:buSzPts val="1200"/>
              <a:buChar char="–"/>
              <a:defRPr sz="1200"/>
            </a:lvl8pPr>
            <a:lvl9pPr marL="4114800" lvl="8" indent="-304800" algn="l">
              <a:lnSpc>
                <a:spcPct val="100000"/>
              </a:lnSpc>
              <a:spcBef>
                <a:spcPts val="600"/>
              </a:spcBef>
              <a:spcAft>
                <a:spcPts val="600"/>
              </a:spcAft>
              <a:buClr>
                <a:schemeClr val="dk1"/>
              </a:buClr>
              <a:buSzPts val="1200"/>
              <a:buChar char="•"/>
              <a:defRPr sz="1200"/>
            </a:lvl9pPr>
          </a:lstStyle>
          <a:p>
            <a:endParaRPr/>
          </a:p>
        </p:txBody>
      </p:sp>
      <p:sp>
        <p:nvSpPr>
          <p:cNvPr id="128" name="Google Shape;128;p17"/>
          <p:cNvSpPr txBox="1">
            <a:spLocks noGrp="1"/>
          </p:cNvSpPr>
          <p:nvPr>
            <p:ph type="body" idx="3"/>
          </p:nvPr>
        </p:nvSpPr>
        <p:spPr>
          <a:xfrm>
            <a:off x="5120640" y="2103438"/>
            <a:ext cx="1950720"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200"/>
              <a:buNone/>
              <a:defRPr sz="1200"/>
            </a:lvl1pPr>
            <a:lvl2pPr marL="914400" lvl="1" indent="-228600" algn="l">
              <a:lnSpc>
                <a:spcPct val="100000"/>
              </a:lnSpc>
              <a:spcBef>
                <a:spcPts val="1200"/>
              </a:spcBef>
              <a:spcAft>
                <a:spcPts val="0"/>
              </a:spcAft>
              <a:buClr>
                <a:schemeClr val="dk1"/>
              </a:buClr>
              <a:buSzPts val="1200"/>
              <a:buNone/>
              <a:defRPr sz="1200"/>
            </a:lvl2pPr>
            <a:lvl3pPr marL="1371600" lvl="2" indent="-304800" algn="l">
              <a:lnSpc>
                <a:spcPct val="100000"/>
              </a:lnSpc>
              <a:spcBef>
                <a:spcPts val="600"/>
              </a:spcBef>
              <a:spcAft>
                <a:spcPts val="0"/>
              </a:spcAft>
              <a:buClr>
                <a:schemeClr val="dk1"/>
              </a:buClr>
              <a:buSzPts val="1200"/>
              <a:buChar char="•"/>
              <a:defRPr sz="1200"/>
            </a:lvl3pPr>
            <a:lvl4pPr marL="1828800" lvl="3" indent="-304800" algn="l">
              <a:lnSpc>
                <a:spcPct val="100000"/>
              </a:lnSpc>
              <a:spcBef>
                <a:spcPts val="600"/>
              </a:spcBef>
              <a:spcAft>
                <a:spcPts val="0"/>
              </a:spcAft>
              <a:buClr>
                <a:schemeClr val="dk1"/>
              </a:buClr>
              <a:buSzPts val="1200"/>
              <a:buChar char="–"/>
              <a:defRPr sz="1200"/>
            </a:lvl4pPr>
            <a:lvl5pPr marL="2286000" lvl="4" indent="-304800" algn="l">
              <a:lnSpc>
                <a:spcPct val="100000"/>
              </a:lnSpc>
              <a:spcBef>
                <a:spcPts val="600"/>
              </a:spcBef>
              <a:spcAft>
                <a:spcPts val="0"/>
              </a:spcAft>
              <a:buClr>
                <a:schemeClr val="dk1"/>
              </a:buClr>
              <a:buSzPts val="1200"/>
              <a:buChar char="•"/>
              <a:defRPr sz="1200"/>
            </a:lvl5pPr>
            <a:lvl6pPr marL="2743200" lvl="5" indent="-304800" algn="l">
              <a:lnSpc>
                <a:spcPct val="100000"/>
              </a:lnSpc>
              <a:spcBef>
                <a:spcPts val="600"/>
              </a:spcBef>
              <a:spcAft>
                <a:spcPts val="0"/>
              </a:spcAft>
              <a:buClr>
                <a:schemeClr val="dk1"/>
              </a:buClr>
              <a:buSzPts val="1200"/>
              <a:buChar char="–"/>
              <a:defRPr sz="1200"/>
            </a:lvl6pPr>
            <a:lvl7pPr marL="3200400" lvl="6" indent="-304800" algn="l">
              <a:lnSpc>
                <a:spcPct val="100000"/>
              </a:lnSpc>
              <a:spcBef>
                <a:spcPts val="600"/>
              </a:spcBef>
              <a:spcAft>
                <a:spcPts val="0"/>
              </a:spcAft>
              <a:buClr>
                <a:schemeClr val="dk1"/>
              </a:buClr>
              <a:buSzPts val="1200"/>
              <a:buChar char="•"/>
              <a:defRPr sz="1200"/>
            </a:lvl7pPr>
            <a:lvl8pPr marL="3657600" lvl="7" indent="-304800" algn="l">
              <a:lnSpc>
                <a:spcPct val="100000"/>
              </a:lnSpc>
              <a:spcBef>
                <a:spcPts val="600"/>
              </a:spcBef>
              <a:spcAft>
                <a:spcPts val="0"/>
              </a:spcAft>
              <a:buClr>
                <a:schemeClr val="dk1"/>
              </a:buClr>
              <a:buSzPts val="1200"/>
              <a:buChar char="–"/>
              <a:defRPr sz="1200"/>
            </a:lvl8pPr>
            <a:lvl9pPr marL="4114800" lvl="8" indent="-304800" algn="l">
              <a:lnSpc>
                <a:spcPct val="100000"/>
              </a:lnSpc>
              <a:spcBef>
                <a:spcPts val="600"/>
              </a:spcBef>
              <a:spcAft>
                <a:spcPts val="600"/>
              </a:spcAft>
              <a:buClr>
                <a:schemeClr val="dk1"/>
              </a:buClr>
              <a:buSzPts val="1200"/>
              <a:buChar char="•"/>
              <a:defRPr sz="1200"/>
            </a:lvl9pPr>
          </a:lstStyle>
          <a:p>
            <a:endParaRPr/>
          </a:p>
        </p:txBody>
      </p:sp>
      <p:sp>
        <p:nvSpPr>
          <p:cNvPr id="129" name="Google Shape;129;p17"/>
          <p:cNvSpPr txBox="1">
            <a:spLocks noGrp="1"/>
          </p:cNvSpPr>
          <p:nvPr>
            <p:ph type="body" idx="4"/>
          </p:nvPr>
        </p:nvSpPr>
        <p:spPr>
          <a:xfrm>
            <a:off x="7376160" y="2103438"/>
            <a:ext cx="1950720"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200"/>
              <a:buNone/>
              <a:defRPr sz="1200"/>
            </a:lvl1pPr>
            <a:lvl2pPr marL="914400" lvl="1" indent="-228600" algn="l">
              <a:lnSpc>
                <a:spcPct val="100000"/>
              </a:lnSpc>
              <a:spcBef>
                <a:spcPts val="1200"/>
              </a:spcBef>
              <a:spcAft>
                <a:spcPts val="0"/>
              </a:spcAft>
              <a:buClr>
                <a:schemeClr val="dk1"/>
              </a:buClr>
              <a:buSzPts val="1200"/>
              <a:buNone/>
              <a:defRPr sz="1200"/>
            </a:lvl2pPr>
            <a:lvl3pPr marL="1371600" lvl="2" indent="-304800" algn="l">
              <a:lnSpc>
                <a:spcPct val="100000"/>
              </a:lnSpc>
              <a:spcBef>
                <a:spcPts val="600"/>
              </a:spcBef>
              <a:spcAft>
                <a:spcPts val="0"/>
              </a:spcAft>
              <a:buClr>
                <a:schemeClr val="dk1"/>
              </a:buClr>
              <a:buSzPts val="1200"/>
              <a:buChar char="•"/>
              <a:defRPr sz="1200"/>
            </a:lvl3pPr>
            <a:lvl4pPr marL="1828800" lvl="3" indent="-304800" algn="l">
              <a:lnSpc>
                <a:spcPct val="100000"/>
              </a:lnSpc>
              <a:spcBef>
                <a:spcPts val="600"/>
              </a:spcBef>
              <a:spcAft>
                <a:spcPts val="0"/>
              </a:spcAft>
              <a:buClr>
                <a:schemeClr val="dk1"/>
              </a:buClr>
              <a:buSzPts val="1200"/>
              <a:buChar char="–"/>
              <a:defRPr sz="1200"/>
            </a:lvl4pPr>
            <a:lvl5pPr marL="2286000" lvl="4" indent="-304800" algn="l">
              <a:lnSpc>
                <a:spcPct val="100000"/>
              </a:lnSpc>
              <a:spcBef>
                <a:spcPts val="600"/>
              </a:spcBef>
              <a:spcAft>
                <a:spcPts val="0"/>
              </a:spcAft>
              <a:buClr>
                <a:schemeClr val="dk1"/>
              </a:buClr>
              <a:buSzPts val="1200"/>
              <a:buChar char="•"/>
              <a:defRPr sz="1200"/>
            </a:lvl5pPr>
            <a:lvl6pPr marL="2743200" lvl="5" indent="-304800" algn="l">
              <a:lnSpc>
                <a:spcPct val="100000"/>
              </a:lnSpc>
              <a:spcBef>
                <a:spcPts val="600"/>
              </a:spcBef>
              <a:spcAft>
                <a:spcPts val="0"/>
              </a:spcAft>
              <a:buClr>
                <a:schemeClr val="dk1"/>
              </a:buClr>
              <a:buSzPts val="1200"/>
              <a:buChar char="–"/>
              <a:defRPr sz="1200"/>
            </a:lvl6pPr>
            <a:lvl7pPr marL="3200400" lvl="6" indent="-304800" algn="l">
              <a:lnSpc>
                <a:spcPct val="100000"/>
              </a:lnSpc>
              <a:spcBef>
                <a:spcPts val="600"/>
              </a:spcBef>
              <a:spcAft>
                <a:spcPts val="0"/>
              </a:spcAft>
              <a:buClr>
                <a:schemeClr val="dk1"/>
              </a:buClr>
              <a:buSzPts val="1200"/>
              <a:buChar char="•"/>
              <a:defRPr sz="1200"/>
            </a:lvl7pPr>
            <a:lvl8pPr marL="3657600" lvl="7" indent="-304800" algn="l">
              <a:lnSpc>
                <a:spcPct val="100000"/>
              </a:lnSpc>
              <a:spcBef>
                <a:spcPts val="600"/>
              </a:spcBef>
              <a:spcAft>
                <a:spcPts val="0"/>
              </a:spcAft>
              <a:buClr>
                <a:schemeClr val="dk1"/>
              </a:buClr>
              <a:buSzPts val="1200"/>
              <a:buChar char="–"/>
              <a:defRPr sz="1200"/>
            </a:lvl8pPr>
            <a:lvl9pPr marL="4114800" lvl="8" indent="-304800" algn="l">
              <a:lnSpc>
                <a:spcPct val="100000"/>
              </a:lnSpc>
              <a:spcBef>
                <a:spcPts val="600"/>
              </a:spcBef>
              <a:spcAft>
                <a:spcPts val="600"/>
              </a:spcAft>
              <a:buClr>
                <a:schemeClr val="dk1"/>
              </a:buClr>
              <a:buSzPts val="1200"/>
              <a:buChar char="•"/>
              <a:defRPr sz="1200"/>
            </a:lvl9pPr>
          </a:lstStyle>
          <a:p>
            <a:endParaRPr/>
          </a:p>
        </p:txBody>
      </p:sp>
      <p:sp>
        <p:nvSpPr>
          <p:cNvPr id="130" name="Google Shape;130;p17"/>
          <p:cNvSpPr txBox="1">
            <a:spLocks noGrp="1"/>
          </p:cNvSpPr>
          <p:nvPr>
            <p:ph type="body" idx="5"/>
          </p:nvPr>
        </p:nvSpPr>
        <p:spPr>
          <a:xfrm>
            <a:off x="9631680" y="2103438"/>
            <a:ext cx="1950720"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200"/>
              <a:buNone/>
              <a:defRPr sz="1200"/>
            </a:lvl1pPr>
            <a:lvl2pPr marL="914400" lvl="1" indent="-228600" algn="l">
              <a:lnSpc>
                <a:spcPct val="100000"/>
              </a:lnSpc>
              <a:spcBef>
                <a:spcPts val="1200"/>
              </a:spcBef>
              <a:spcAft>
                <a:spcPts val="0"/>
              </a:spcAft>
              <a:buClr>
                <a:schemeClr val="dk1"/>
              </a:buClr>
              <a:buSzPts val="1200"/>
              <a:buNone/>
              <a:defRPr sz="1200"/>
            </a:lvl2pPr>
            <a:lvl3pPr marL="1371600" lvl="2" indent="-304800" algn="l">
              <a:lnSpc>
                <a:spcPct val="100000"/>
              </a:lnSpc>
              <a:spcBef>
                <a:spcPts val="600"/>
              </a:spcBef>
              <a:spcAft>
                <a:spcPts val="0"/>
              </a:spcAft>
              <a:buClr>
                <a:schemeClr val="dk1"/>
              </a:buClr>
              <a:buSzPts val="1200"/>
              <a:buChar char="•"/>
              <a:defRPr sz="1200"/>
            </a:lvl3pPr>
            <a:lvl4pPr marL="1828800" lvl="3" indent="-304800" algn="l">
              <a:lnSpc>
                <a:spcPct val="100000"/>
              </a:lnSpc>
              <a:spcBef>
                <a:spcPts val="600"/>
              </a:spcBef>
              <a:spcAft>
                <a:spcPts val="0"/>
              </a:spcAft>
              <a:buClr>
                <a:schemeClr val="dk1"/>
              </a:buClr>
              <a:buSzPts val="1200"/>
              <a:buChar char="–"/>
              <a:defRPr sz="1200"/>
            </a:lvl4pPr>
            <a:lvl5pPr marL="2286000" lvl="4" indent="-304800" algn="l">
              <a:lnSpc>
                <a:spcPct val="100000"/>
              </a:lnSpc>
              <a:spcBef>
                <a:spcPts val="600"/>
              </a:spcBef>
              <a:spcAft>
                <a:spcPts val="0"/>
              </a:spcAft>
              <a:buClr>
                <a:schemeClr val="dk1"/>
              </a:buClr>
              <a:buSzPts val="1200"/>
              <a:buChar char="•"/>
              <a:defRPr sz="1200"/>
            </a:lvl5pPr>
            <a:lvl6pPr marL="2743200" lvl="5" indent="-304800" algn="l">
              <a:lnSpc>
                <a:spcPct val="100000"/>
              </a:lnSpc>
              <a:spcBef>
                <a:spcPts val="600"/>
              </a:spcBef>
              <a:spcAft>
                <a:spcPts val="0"/>
              </a:spcAft>
              <a:buClr>
                <a:schemeClr val="dk1"/>
              </a:buClr>
              <a:buSzPts val="1200"/>
              <a:buChar char="–"/>
              <a:defRPr sz="1200"/>
            </a:lvl6pPr>
            <a:lvl7pPr marL="3200400" lvl="6" indent="-304800" algn="l">
              <a:lnSpc>
                <a:spcPct val="100000"/>
              </a:lnSpc>
              <a:spcBef>
                <a:spcPts val="600"/>
              </a:spcBef>
              <a:spcAft>
                <a:spcPts val="0"/>
              </a:spcAft>
              <a:buClr>
                <a:schemeClr val="dk1"/>
              </a:buClr>
              <a:buSzPts val="1200"/>
              <a:buChar char="•"/>
              <a:defRPr sz="1200"/>
            </a:lvl7pPr>
            <a:lvl8pPr marL="3657600" lvl="7" indent="-304800" algn="l">
              <a:lnSpc>
                <a:spcPct val="100000"/>
              </a:lnSpc>
              <a:spcBef>
                <a:spcPts val="600"/>
              </a:spcBef>
              <a:spcAft>
                <a:spcPts val="0"/>
              </a:spcAft>
              <a:buClr>
                <a:schemeClr val="dk1"/>
              </a:buClr>
              <a:buSzPts val="1200"/>
              <a:buChar char="–"/>
              <a:defRPr sz="1200"/>
            </a:lvl8pPr>
            <a:lvl9pPr marL="4114800" lvl="8" indent="-304800" algn="l">
              <a:lnSpc>
                <a:spcPct val="100000"/>
              </a:lnSpc>
              <a:spcBef>
                <a:spcPts val="600"/>
              </a:spcBef>
              <a:spcAft>
                <a:spcPts val="600"/>
              </a:spcAft>
              <a:buClr>
                <a:schemeClr val="dk1"/>
              </a:buClr>
              <a:buSzPts val="1200"/>
              <a:buChar char="•"/>
              <a:defRPr sz="1200"/>
            </a:lvl9pPr>
          </a:lstStyle>
          <a:p>
            <a:endParaRPr/>
          </a:p>
        </p:txBody>
      </p:sp>
      <p:sp>
        <p:nvSpPr>
          <p:cNvPr id="131" name="Google Shape;131;p17"/>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2" name="Google Shape;132;p17"/>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133" name="Google Shape;133;p17"/>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Five Content - Subtitle">
  <p:cSld name="Five Content - Subtitle">
    <p:spTree>
      <p:nvGrpSpPr>
        <p:cNvPr id="1" name="Shape 134"/>
        <p:cNvGrpSpPr/>
        <p:nvPr/>
      </p:nvGrpSpPr>
      <p:grpSpPr>
        <a:xfrm>
          <a:off x="0" y="0"/>
          <a:ext cx="0" cy="0"/>
          <a:chOff x="0" y="0"/>
          <a:chExt cx="0" cy="0"/>
        </a:xfrm>
      </p:grpSpPr>
      <p:sp>
        <p:nvSpPr>
          <p:cNvPr id="135" name="Google Shape;135;p18"/>
          <p:cNvSpPr txBox="1">
            <a:spLocks noGrp="1"/>
          </p:cNvSpPr>
          <p:nvPr>
            <p:ph type="title"/>
          </p:nvPr>
        </p:nvSpPr>
        <p:spPr>
          <a:xfrm>
            <a:off x="609600" y="457200"/>
            <a:ext cx="10972800"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6" name="Google Shape;136;p18"/>
          <p:cNvSpPr txBox="1">
            <a:spLocks noGrp="1"/>
          </p:cNvSpPr>
          <p:nvPr>
            <p:ph type="subTitle" idx="1"/>
          </p:nvPr>
        </p:nvSpPr>
        <p:spPr>
          <a:xfrm>
            <a:off x="609599" y="914402"/>
            <a:ext cx="10972803" cy="914399"/>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1800"/>
              <a:buNone/>
              <a:defRPr sz="1800" b="0">
                <a:solidFill>
                  <a:schemeClr val="dk1"/>
                </a:solidFill>
              </a:defRPr>
            </a:lvl1pPr>
            <a:lvl2pPr lvl="1" algn="l">
              <a:lnSpc>
                <a:spcPct val="85000"/>
              </a:lnSpc>
              <a:spcBef>
                <a:spcPts val="0"/>
              </a:spcBef>
              <a:spcAft>
                <a:spcPts val="0"/>
              </a:spcAft>
              <a:buClr>
                <a:schemeClr val="dk1"/>
              </a:buClr>
              <a:buSzPts val="1800"/>
              <a:buNone/>
              <a:defRPr sz="1800"/>
            </a:lvl2pPr>
            <a:lvl3pPr lvl="2" algn="l">
              <a:lnSpc>
                <a:spcPct val="85000"/>
              </a:lnSpc>
              <a:spcBef>
                <a:spcPts val="0"/>
              </a:spcBef>
              <a:spcAft>
                <a:spcPts val="0"/>
              </a:spcAft>
              <a:buClr>
                <a:schemeClr val="dk1"/>
              </a:buClr>
              <a:buSzPts val="1800"/>
              <a:buNone/>
              <a:defRPr sz="1800"/>
            </a:lvl3pPr>
            <a:lvl4pPr lvl="3" algn="l">
              <a:lnSpc>
                <a:spcPct val="85000"/>
              </a:lnSpc>
              <a:spcBef>
                <a:spcPts val="0"/>
              </a:spcBef>
              <a:spcAft>
                <a:spcPts val="0"/>
              </a:spcAft>
              <a:buClr>
                <a:schemeClr val="dk1"/>
              </a:buClr>
              <a:buSzPts val="1800"/>
              <a:buNone/>
              <a:defRPr sz="1800"/>
            </a:lvl4pPr>
            <a:lvl5pPr lvl="4" algn="l">
              <a:lnSpc>
                <a:spcPct val="85000"/>
              </a:lnSpc>
              <a:spcBef>
                <a:spcPts val="0"/>
              </a:spcBef>
              <a:spcAft>
                <a:spcPts val="0"/>
              </a:spcAft>
              <a:buClr>
                <a:schemeClr val="dk1"/>
              </a:buClr>
              <a:buSzPts val="1800"/>
              <a:buNone/>
              <a:defRPr sz="1800"/>
            </a:lvl5pPr>
            <a:lvl6pPr lvl="5" algn="l">
              <a:lnSpc>
                <a:spcPct val="85000"/>
              </a:lnSpc>
              <a:spcBef>
                <a:spcPts val="0"/>
              </a:spcBef>
              <a:spcAft>
                <a:spcPts val="0"/>
              </a:spcAft>
              <a:buClr>
                <a:schemeClr val="dk1"/>
              </a:buClr>
              <a:buSzPts val="1800"/>
              <a:buNone/>
              <a:defRPr sz="1800"/>
            </a:lvl6pPr>
            <a:lvl7pPr lvl="6" algn="l">
              <a:lnSpc>
                <a:spcPct val="85000"/>
              </a:lnSpc>
              <a:spcBef>
                <a:spcPts val="0"/>
              </a:spcBef>
              <a:spcAft>
                <a:spcPts val="0"/>
              </a:spcAft>
              <a:buClr>
                <a:schemeClr val="dk1"/>
              </a:buClr>
              <a:buSzPts val="1800"/>
              <a:buNone/>
              <a:defRPr sz="1800"/>
            </a:lvl7pPr>
            <a:lvl8pPr lvl="7" algn="l">
              <a:lnSpc>
                <a:spcPct val="85000"/>
              </a:lnSpc>
              <a:spcBef>
                <a:spcPts val="0"/>
              </a:spcBef>
              <a:spcAft>
                <a:spcPts val="0"/>
              </a:spcAft>
              <a:buClr>
                <a:schemeClr val="dk1"/>
              </a:buClr>
              <a:buSzPts val="1800"/>
              <a:buNone/>
              <a:defRPr sz="1800"/>
            </a:lvl8pPr>
            <a:lvl9pPr lvl="8" algn="l">
              <a:lnSpc>
                <a:spcPct val="85000"/>
              </a:lnSpc>
              <a:spcBef>
                <a:spcPts val="0"/>
              </a:spcBef>
              <a:spcAft>
                <a:spcPts val="0"/>
              </a:spcAft>
              <a:buClr>
                <a:schemeClr val="dk1"/>
              </a:buClr>
              <a:buSzPts val="1800"/>
              <a:buNone/>
              <a:defRPr sz="1800"/>
            </a:lvl9pPr>
          </a:lstStyle>
          <a:p>
            <a:endParaRPr/>
          </a:p>
        </p:txBody>
      </p:sp>
      <p:sp>
        <p:nvSpPr>
          <p:cNvPr id="137" name="Google Shape;137;p18"/>
          <p:cNvSpPr txBox="1">
            <a:spLocks noGrp="1"/>
          </p:cNvSpPr>
          <p:nvPr>
            <p:ph type="body" idx="2"/>
          </p:nvPr>
        </p:nvSpPr>
        <p:spPr>
          <a:xfrm>
            <a:off x="609600" y="2103438"/>
            <a:ext cx="1950720"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200"/>
              <a:buNone/>
              <a:defRPr sz="1200"/>
            </a:lvl1pPr>
            <a:lvl2pPr marL="914400" lvl="1" indent="-228600" algn="l">
              <a:lnSpc>
                <a:spcPct val="100000"/>
              </a:lnSpc>
              <a:spcBef>
                <a:spcPts val="1200"/>
              </a:spcBef>
              <a:spcAft>
                <a:spcPts val="0"/>
              </a:spcAft>
              <a:buClr>
                <a:schemeClr val="dk1"/>
              </a:buClr>
              <a:buSzPts val="1200"/>
              <a:buNone/>
              <a:defRPr sz="1200"/>
            </a:lvl2pPr>
            <a:lvl3pPr marL="1371600" lvl="2" indent="-304800" algn="l">
              <a:lnSpc>
                <a:spcPct val="100000"/>
              </a:lnSpc>
              <a:spcBef>
                <a:spcPts val="600"/>
              </a:spcBef>
              <a:spcAft>
                <a:spcPts val="0"/>
              </a:spcAft>
              <a:buClr>
                <a:schemeClr val="dk1"/>
              </a:buClr>
              <a:buSzPts val="1200"/>
              <a:buChar char="•"/>
              <a:defRPr sz="1200"/>
            </a:lvl3pPr>
            <a:lvl4pPr marL="1828800" lvl="3" indent="-304800" algn="l">
              <a:lnSpc>
                <a:spcPct val="100000"/>
              </a:lnSpc>
              <a:spcBef>
                <a:spcPts val="600"/>
              </a:spcBef>
              <a:spcAft>
                <a:spcPts val="0"/>
              </a:spcAft>
              <a:buClr>
                <a:schemeClr val="dk1"/>
              </a:buClr>
              <a:buSzPts val="1200"/>
              <a:buChar char="–"/>
              <a:defRPr sz="1200"/>
            </a:lvl4pPr>
            <a:lvl5pPr marL="2286000" lvl="4" indent="-304800" algn="l">
              <a:lnSpc>
                <a:spcPct val="100000"/>
              </a:lnSpc>
              <a:spcBef>
                <a:spcPts val="600"/>
              </a:spcBef>
              <a:spcAft>
                <a:spcPts val="0"/>
              </a:spcAft>
              <a:buClr>
                <a:schemeClr val="dk1"/>
              </a:buClr>
              <a:buSzPts val="1200"/>
              <a:buChar char="•"/>
              <a:defRPr sz="1200"/>
            </a:lvl5pPr>
            <a:lvl6pPr marL="2743200" lvl="5" indent="-304800" algn="l">
              <a:lnSpc>
                <a:spcPct val="100000"/>
              </a:lnSpc>
              <a:spcBef>
                <a:spcPts val="600"/>
              </a:spcBef>
              <a:spcAft>
                <a:spcPts val="0"/>
              </a:spcAft>
              <a:buClr>
                <a:schemeClr val="dk1"/>
              </a:buClr>
              <a:buSzPts val="1200"/>
              <a:buChar char="–"/>
              <a:defRPr sz="1200"/>
            </a:lvl6pPr>
            <a:lvl7pPr marL="3200400" lvl="6" indent="-304800" algn="l">
              <a:lnSpc>
                <a:spcPct val="100000"/>
              </a:lnSpc>
              <a:spcBef>
                <a:spcPts val="600"/>
              </a:spcBef>
              <a:spcAft>
                <a:spcPts val="0"/>
              </a:spcAft>
              <a:buClr>
                <a:schemeClr val="dk1"/>
              </a:buClr>
              <a:buSzPts val="1200"/>
              <a:buChar char="•"/>
              <a:defRPr sz="1200"/>
            </a:lvl7pPr>
            <a:lvl8pPr marL="3657600" lvl="7" indent="-304800" algn="l">
              <a:lnSpc>
                <a:spcPct val="100000"/>
              </a:lnSpc>
              <a:spcBef>
                <a:spcPts val="600"/>
              </a:spcBef>
              <a:spcAft>
                <a:spcPts val="0"/>
              </a:spcAft>
              <a:buClr>
                <a:schemeClr val="dk1"/>
              </a:buClr>
              <a:buSzPts val="1200"/>
              <a:buChar char="–"/>
              <a:defRPr sz="1200"/>
            </a:lvl8pPr>
            <a:lvl9pPr marL="4114800" lvl="8" indent="-304800" algn="l">
              <a:lnSpc>
                <a:spcPct val="100000"/>
              </a:lnSpc>
              <a:spcBef>
                <a:spcPts val="600"/>
              </a:spcBef>
              <a:spcAft>
                <a:spcPts val="600"/>
              </a:spcAft>
              <a:buClr>
                <a:schemeClr val="dk1"/>
              </a:buClr>
              <a:buSzPts val="1200"/>
              <a:buChar char="•"/>
              <a:defRPr sz="1200"/>
            </a:lvl9pPr>
          </a:lstStyle>
          <a:p>
            <a:endParaRPr/>
          </a:p>
        </p:txBody>
      </p:sp>
      <p:sp>
        <p:nvSpPr>
          <p:cNvPr id="138" name="Google Shape;138;p18"/>
          <p:cNvSpPr txBox="1">
            <a:spLocks noGrp="1"/>
          </p:cNvSpPr>
          <p:nvPr>
            <p:ph type="body" idx="3"/>
          </p:nvPr>
        </p:nvSpPr>
        <p:spPr>
          <a:xfrm>
            <a:off x="2865120" y="2103438"/>
            <a:ext cx="1950720"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200"/>
              <a:buNone/>
              <a:defRPr sz="1200"/>
            </a:lvl1pPr>
            <a:lvl2pPr marL="914400" lvl="1" indent="-228600" algn="l">
              <a:lnSpc>
                <a:spcPct val="100000"/>
              </a:lnSpc>
              <a:spcBef>
                <a:spcPts val="1200"/>
              </a:spcBef>
              <a:spcAft>
                <a:spcPts val="0"/>
              </a:spcAft>
              <a:buClr>
                <a:schemeClr val="dk1"/>
              </a:buClr>
              <a:buSzPts val="1200"/>
              <a:buNone/>
              <a:defRPr sz="1200"/>
            </a:lvl2pPr>
            <a:lvl3pPr marL="1371600" lvl="2" indent="-304800" algn="l">
              <a:lnSpc>
                <a:spcPct val="100000"/>
              </a:lnSpc>
              <a:spcBef>
                <a:spcPts val="600"/>
              </a:spcBef>
              <a:spcAft>
                <a:spcPts val="0"/>
              </a:spcAft>
              <a:buClr>
                <a:schemeClr val="dk1"/>
              </a:buClr>
              <a:buSzPts val="1200"/>
              <a:buChar char="•"/>
              <a:defRPr sz="1200"/>
            </a:lvl3pPr>
            <a:lvl4pPr marL="1828800" lvl="3" indent="-304800" algn="l">
              <a:lnSpc>
                <a:spcPct val="100000"/>
              </a:lnSpc>
              <a:spcBef>
                <a:spcPts val="600"/>
              </a:spcBef>
              <a:spcAft>
                <a:spcPts val="0"/>
              </a:spcAft>
              <a:buClr>
                <a:schemeClr val="dk1"/>
              </a:buClr>
              <a:buSzPts val="1200"/>
              <a:buChar char="–"/>
              <a:defRPr sz="1200"/>
            </a:lvl4pPr>
            <a:lvl5pPr marL="2286000" lvl="4" indent="-304800" algn="l">
              <a:lnSpc>
                <a:spcPct val="100000"/>
              </a:lnSpc>
              <a:spcBef>
                <a:spcPts val="600"/>
              </a:spcBef>
              <a:spcAft>
                <a:spcPts val="0"/>
              </a:spcAft>
              <a:buClr>
                <a:schemeClr val="dk1"/>
              </a:buClr>
              <a:buSzPts val="1200"/>
              <a:buChar char="•"/>
              <a:defRPr sz="1200"/>
            </a:lvl5pPr>
            <a:lvl6pPr marL="2743200" lvl="5" indent="-304800" algn="l">
              <a:lnSpc>
                <a:spcPct val="100000"/>
              </a:lnSpc>
              <a:spcBef>
                <a:spcPts val="600"/>
              </a:spcBef>
              <a:spcAft>
                <a:spcPts val="0"/>
              </a:spcAft>
              <a:buClr>
                <a:schemeClr val="dk1"/>
              </a:buClr>
              <a:buSzPts val="1200"/>
              <a:buChar char="–"/>
              <a:defRPr sz="1200"/>
            </a:lvl6pPr>
            <a:lvl7pPr marL="3200400" lvl="6" indent="-304800" algn="l">
              <a:lnSpc>
                <a:spcPct val="100000"/>
              </a:lnSpc>
              <a:spcBef>
                <a:spcPts val="600"/>
              </a:spcBef>
              <a:spcAft>
                <a:spcPts val="0"/>
              </a:spcAft>
              <a:buClr>
                <a:schemeClr val="dk1"/>
              </a:buClr>
              <a:buSzPts val="1200"/>
              <a:buChar char="•"/>
              <a:defRPr sz="1200"/>
            </a:lvl7pPr>
            <a:lvl8pPr marL="3657600" lvl="7" indent="-304800" algn="l">
              <a:lnSpc>
                <a:spcPct val="100000"/>
              </a:lnSpc>
              <a:spcBef>
                <a:spcPts val="600"/>
              </a:spcBef>
              <a:spcAft>
                <a:spcPts val="0"/>
              </a:spcAft>
              <a:buClr>
                <a:schemeClr val="dk1"/>
              </a:buClr>
              <a:buSzPts val="1200"/>
              <a:buChar char="–"/>
              <a:defRPr sz="1200"/>
            </a:lvl8pPr>
            <a:lvl9pPr marL="4114800" lvl="8" indent="-304800" algn="l">
              <a:lnSpc>
                <a:spcPct val="100000"/>
              </a:lnSpc>
              <a:spcBef>
                <a:spcPts val="600"/>
              </a:spcBef>
              <a:spcAft>
                <a:spcPts val="600"/>
              </a:spcAft>
              <a:buClr>
                <a:schemeClr val="dk1"/>
              </a:buClr>
              <a:buSzPts val="1200"/>
              <a:buChar char="•"/>
              <a:defRPr sz="1200"/>
            </a:lvl9pPr>
          </a:lstStyle>
          <a:p>
            <a:endParaRPr/>
          </a:p>
        </p:txBody>
      </p:sp>
      <p:sp>
        <p:nvSpPr>
          <p:cNvPr id="139" name="Google Shape;139;p18"/>
          <p:cNvSpPr txBox="1">
            <a:spLocks noGrp="1"/>
          </p:cNvSpPr>
          <p:nvPr>
            <p:ph type="body" idx="4"/>
          </p:nvPr>
        </p:nvSpPr>
        <p:spPr>
          <a:xfrm>
            <a:off x="5120640" y="2103438"/>
            <a:ext cx="1950720"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200"/>
              <a:buNone/>
              <a:defRPr sz="1200"/>
            </a:lvl1pPr>
            <a:lvl2pPr marL="914400" lvl="1" indent="-228600" algn="l">
              <a:lnSpc>
                <a:spcPct val="100000"/>
              </a:lnSpc>
              <a:spcBef>
                <a:spcPts val="1200"/>
              </a:spcBef>
              <a:spcAft>
                <a:spcPts val="0"/>
              </a:spcAft>
              <a:buClr>
                <a:schemeClr val="dk1"/>
              </a:buClr>
              <a:buSzPts val="1200"/>
              <a:buNone/>
              <a:defRPr sz="1200"/>
            </a:lvl2pPr>
            <a:lvl3pPr marL="1371600" lvl="2" indent="-304800" algn="l">
              <a:lnSpc>
                <a:spcPct val="100000"/>
              </a:lnSpc>
              <a:spcBef>
                <a:spcPts val="600"/>
              </a:spcBef>
              <a:spcAft>
                <a:spcPts val="0"/>
              </a:spcAft>
              <a:buClr>
                <a:schemeClr val="dk1"/>
              </a:buClr>
              <a:buSzPts val="1200"/>
              <a:buChar char="•"/>
              <a:defRPr sz="1200"/>
            </a:lvl3pPr>
            <a:lvl4pPr marL="1828800" lvl="3" indent="-304800" algn="l">
              <a:lnSpc>
                <a:spcPct val="100000"/>
              </a:lnSpc>
              <a:spcBef>
                <a:spcPts val="600"/>
              </a:spcBef>
              <a:spcAft>
                <a:spcPts val="0"/>
              </a:spcAft>
              <a:buClr>
                <a:schemeClr val="dk1"/>
              </a:buClr>
              <a:buSzPts val="1200"/>
              <a:buChar char="–"/>
              <a:defRPr sz="1200"/>
            </a:lvl4pPr>
            <a:lvl5pPr marL="2286000" lvl="4" indent="-304800" algn="l">
              <a:lnSpc>
                <a:spcPct val="100000"/>
              </a:lnSpc>
              <a:spcBef>
                <a:spcPts val="600"/>
              </a:spcBef>
              <a:spcAft>
                <a:spcPts val="0"/>
              </a:spcAft>
              <a:buClr>
                <a:schemeClr val="dk1"/>
              </a:buClr>
              <a:buSzPts val="1200"/>
              <a:buChar char="•"/>
              <a:defRPr sz="1200"/>
            </a:lvl5pPr>
            <a:lvl6pPr marL="2743200" lvl="5" indent="-304800" algn="l">
              <a:lnSpc>
                <a:spcPct val="100000"/>
              </a:lnSpc>
              <a:spcBef>
                <a:spcPts val="600"/>
              </a:spcBef>
              <a:spcAft>
                <a:spcPts val="0"/>
              </a:spcAft>
              <a:buClr>
                <a:schemeClr val="dk1"/>
              </a:buClr>
              <a:buSzPts val="1200"/>
              <a:buChar char="–"/>
              <a:defRPr sz="1200"/>
            </a:lvl6pPr>
            <a:lvl7pPr marL="3200400" lvl="6" indent="-304800" algn="l">
              <a:lnSpc>
                <a:spcPct val="100000"/>
              </a:lnSpc>
              <a:spcBef>
                <a:spcPts val="600"/>
              </a:spcBef>
              <a:spcAft>
                <a:spcPts val="0"/>
              </a:spcAft>
              <a:buClr>
                <a:schemeClr val="dk1"/>
              </a:buClr>
              <a:buSzPts val="1200"/>
              <a:buChar char="•"/>
              <a:defRPr sz="1200"/>
            </a:lvl7pPr>
            <a:lvl8pPr marL="3657600" lvl="7" indent="-304800" algn="l">
              <a:lnSpc>
                <a:spcPct val="100000"/>
              </a:lnSpc>
              <a:spcBef>
                <a:spcPts val="600"/>
              </a:spcBef>
              <a:spcAft>
                <a:spcPts val="0"/>
              </a:spcAft>
              <a:buClr>
                <a:schemeClr val="dk1"/>
              </a:buClr>
              <a:buSzPts val="1200"/>
              <a:buChar char="–"/>
              <a:defRPr sz="1200"/>
            </a:lvl8pPr>
            <a:lvl9pPr marL="4114800" lvl="8" indent="-304800" algn="l">
              <a:lnSpc>
                <a:spcPct val="100000"/>
              </a:lnSpc>
              <a:spcBef>
                <a:spcPts val="600"/>
              </a:spcBef>
              <a:spcAft>
                <a:spcPts val="600"/>
              </a:spcAft>
              <a:buClr>
                <a:schemeClr val="dk1"/>
              </a:buClr>
              <a:buSzPts val="1200"/>
              <a:buChar char="•"/>
              <a:defRPr sz="1200"/>
            </a:lvl9pPr>
          </a:lstStyle>
          <a:p>
            <a:endParaRPr/>
          </a:p>
        </p:txBody>
      </p:sp>
      <p:sp>
        <p:nvSpPr>
          <p:cNvPr id="140" name="Google Shape;140;p18"/>
          <p:cNvSpPr txBox="1">
            <a:spLocks noGrp="1"/>
          </p:cNvSpPr>
          <p:nvPr>
            <p:ph type="body" idx="5"/>
          </p:nvPr>
        </p:nvSpPr>
        <p:spPr>
          <a:xfrm>
            <a:off x="7376160" y="2103438"/>
            <a:ext cx="1950720"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200"/>
              <a:buNone/>
              <a:defRPr sz="1200"/>
            </a:lvl1pPr>
            <a:lvl2pPr marL="914400" lvl="1" indent="-228600" algn="l">
              <a:lnSpc>
                <a:spcPct val="100000"/>
              </a:lnSpc>
              <a:spcBef>
                <a:spcPts val="1200"/>
              </a:spcBef>
              <a:spcAft>
                <a:spcPts val="0"/>
              </a:spcAft>
              <a:buClr>
                <a:schemeClr val="dk1"/>
              </a:buClr>
              <a:buSzPts val="1200"/>
              <a:buNone/>
              <a:defRPr sz="1200"/>
            </a:lvl2pPr>
            <a:lvl3pPr marL="1371600" lvl="2" indent="-304800" algn="l">
              <a:lnSpc>
                <a:spcPct val="100000"/>
              </a:lnSpc>
              <a:spcBef>
                <a:spcPts val="600"/>
              </a:spcBef>
              <a:spcAft>
                <a:spcPts val="0"/>
              </a:spcAft>
              <a:buClr>
                <a:schemeClr val="dk1"/>
              </a:buClr>
              <a:buSzPts val="1200"/>
              <a:buChar char="•"/>
              <a:defRPr sz="1200"/>
            </a:lvl3pPr>
            <a:lvl4pPr marL="1828800" lvl="3" indent="-304800" algn="l">
              <a:lnSpc>
                <a:spcPct val="100000"/>
              </a:lnSpc>
              <a:spcBef>
                <a:spcPts val="600"/>
              </a:spcBef>
              <a:spcAft>
                <a:spcPts val="0"/>
              </a:spcAft>
              <a:buClr>
                <a:schemeClr val="dk1"/>
              </a:buClr>
              <a:buSzPts val="1200"/>
              <a:buChar char="–"/>
              <a:defRPr sz="1200"/>
            </a:lvl4pPr>
            <a:lvl5pPr marL="2286000" lvl="4" indent="-304800" algn="l">
              <a:lnSpc>
                <a:spcPct val="100000"/>
              </a:lnSpc>
              <a:spcBef>
                <a:spcPts val="600"/>
              </a:spcBef>
              <a:spcAft>
                <a:spcPts val="0"/>
              </a:spcAft>
              <a:buClr>
                <a:schemeClr val="dk1"/>
              </a:buClr>
              <a:buSzPts val="1200"/>
              <a:buChar char="•"/>
              <a:defRPr sz="1200"/>
            </a:lvl5pPr>
            <a:lvl6pPr marL="2743200" lvl="5" indent="-304800" algn="l">
              <a:lnSpc>
                <a:spcPct val="100000"/>
              </a:lnSpc>
              <a:spcBef>
                <a:spcPts val="600"/>
              </a:spcBef>
              <a:spcAft>
                <a:spcPts val="0"/>
              </a:spcAft>
              <a:buClr>
                <a:schemeClr val="dk1"/>
              </a:buClr>
              <a:buSzPts val="1200"/>
              <a:buChar char="–"/>
              <a:defRPr sz="1200"/>
            </a:lvl6pPr>
            <a:lvl7pPr marL="3200400" lvl="6" indent="-304800" algn="l">
              <a:lnSpc>
                <a:spcPct val="100000"/>
              </a:lnSpc>
              <a:spcBef>
                <a:spcPts val="600"/>
              </a:spcBef>
              <a:spcAft>
                <a:spcPts val="0"/>
              </a:spcAft>
              <a:buClr>
                <a:schemeClr val="dk1"/>
              </a:buClr>
              <a:buSzPts val="1200"/>
              <a:buChar char="•"/>
              <a:defRPr sz="1200"/>
            </a:lvl7pPr>
            <a:lvl8pPr marL="3657600" lvl="7" indent="-304800" algn="l">
              <a:lnSpc>
                <a:spcPct val="100000"/>
              </a:lnSpc>
              <a:spcBef>
                <a:spcPts val="600"/>
              </a:spcBef>
              <a:spcAft>
                <a:spcPts val="0"/>
              </a:spcAft>
              <a:buClr>
                <a:schemeClr val="dk1"/>
              </a:buClr>
              <a:buSzPts val="1200"/>
              <a:buChar char="–"/>
              <a:defRPr sz="1200"/>
            </a:lvl8pPr>
            <a:lvl9pPr marL="4114800" lvl="8" indent="-304800" algn="l">
              <a:lnSpc>
                <a:spcPct val="100000"/>
              </a:lnSpc>
              <a:spcBef>
                <a:spcPts val="600"/>
              </a:spcBef>
              <a:spcAft>
                <a:spcPts val="600"/>
              </a:spcAft>
              <a:buClr>
                <a:schemeClr val="dk1"/>
              </a:buClr>
              <a:buSzPts val="1200"/>
              <a:buChar char="•"/>
              <a:defRPr sz="1200"/>
            </a:lvl9pPr>
          </a:lstStyle>
          <a:p>
            <a:endParaRPr/>
          </a:p>
        </p:txBody>
      </p:sp>
      <p:sp>
        <p:nvSpPr>
          <p:cNvPr id="141" name="Google Shape;141;p18"/>
          <p:cNvSpPr txBox="1">
            <a:spLocks noGrp="1"/>
          </p:cNvSpPr>
          <p:nvPr>
            <p:ph type="body" idx="6"/>
          </p:nvPr>
        </p:nvSpPr>
        <p:spPr>
          <a:xfrm>
            <a:off x="9631680" y="2103438"/>
            <a:ext cx="1950720"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200"/>
              <a:buNone/>
              <a:defRPr sz="1200"/>
            </a:lvl1pPr>
            <a:lvl2pPr marL="914400" lvl="1" indent="-228600" algn="l">
              <a:lnSpc>
                <a:spcPct val="100000"/>
              </a:lnSpc>
              <a:spcBef>
                <a:spcPts val="1200"/>
              </a:spcBef>
              <a:spcAft>
                <a:spcPts val="0"/>
              </a:spcAft>
              <a:buClr>
                <a:schemeClr val="dk1"/>
              </a:buClr>
              <a:buSzPts val="1200"/>
              <a:buNone/>
              <a:defRPr sz="1200"/>
            </a:lvl2pPr>
            <a:lvl3pPr marL="1371600" lvl="2" indent="-304800" algn="l">
              <a:lnSpc>
                <a:spcPct val="100000"/>
              </a:lnSpc>
              <a:spcBef>
                <a:spcPts val="600"/>
              </a:spcBef>
              <a:spcAft>
                <a:spcPts val="0"/>
              </a:spcAft>
              <a:buClr>
                <a:schemeClr val="dk1"/>
              </a:buClr>
              <a:buSzPts val="1200"/>
              <a:buChar char="•"/>
              <a:defRPr sz="1200"/>
            </a:lvl3pPr>
            <a:lvl4pPr marL="1828800" lvl="3" indent="-304800" algn="l">
              <a:lnSpc>
                <a:spcPct val="100000"/>
              </a:lnSpc>
              <a:spcBef>
                <a:spcPts val="600"/>
              </a:spcBef>
              <a:spcAft>
                <a:spcPts val="0"/>
              </a:spcAft>
              <a:buClr>
                <a:schemeClr val="dk1"/>
              </a:buClr>
              <a:buSzPts val="1200"/>
              <a:buChar char="–"/>
              <a:defRPr sz="1200"/>
            </a:lvl4pPr>
            <a:lvl5pPr marL="2286000" lvl="4" indent="-304800" algn="l">
              <a:lnSpc>
                <a:spcPct val="100000"/>
              </a:lnSpc>
              <a:spcBef>
                <a:spcPts val="600"/>
              </a:spcBef>
              <a:spcAft>
                <a:spcPts val="0"/>
              </a:spcAft>
              <a:buClr>
                <a:schemeClr val="dk1"/>
              </a:buClr>
              <a:buSzPts val="1200"/>
              <a:buChar char="•"/>
              <a:defRPr sz="1200"/>
            </a:lvl5pPr>
            <a:lvl6pPr marL="2743200" lvl="5" indent="-304800" algn="l">
              <a:lnSpc>
                <a:spcPct val="100000"/>
              </a:lnSpc>
              <a:spcBef>
                <a:spcPts val="600"/>
              </a:spcBef>
              <a:spcAft>
                <a:spcPts val="0"/>
              </a:spcAft>
              <a:buClr>
                <a:schemeClr val="dk1"/>
              </a:buClr>
              <a:buSzPts val="1200"/>
              <a:buChar char="–"/>
              <a:defRPr sz="1200"/>
            </a:lvl6pPr>
            <a:lvl7pPr marL="3200400" lvl="6" indent="-304800" algn="l">
              <a:lnSpc>
                <a:spcPct val="100000"/>
              </a:lnSpc>
              <a:spcBef>
                <a:spcPts val="600"/>
              </a:spcBef>
              <a:spcAft>
                <a:spcPts val="0"/>
              </a:spcAft>
              <a:buClr>
                <a:schemeClr val="dk1"/>
              </a:buClr>
              <a:buSzPts val="1200"/>
              <a:buChar char="•"/>
              <a:defRPr sz="1200"/>
            </a:lvl7pPr>
            <a:lvl8pPr marL="3657600" lvl="7" indent="-304800" algn="l">
              <a:lnSpc>
                <a:spcPct val="100000"/>
              </a:lnSpc>
              <a:spcBef>
                <a:spcPts val="600"/>
              </a:spcBef>
              <a:spcAft>
                <a:spcPts val="0"/>
              </a:spcAft>
              <a:buClr>
                <a:schemeClr val="dk1"/>
              </a:buClr>
              <a:buSzPts val="1200"/>
              <a:buChar char="–"/>
              <a:defRPr sz="1200"/>
            </a:lvl8pPr>
            <a:lvl9pPr marL="4114800" lvl="8" indent="-304800" algn="l">
              <a:lnSpc>
                <a:spcPct val="100000"/>
              </a:lnSpc>
              <a:spcBef>
                <a:spcPts val="600"/>
              </a:spcBef>
              <a:spcAft>
                <a:spcPts val="600"/>
              </a:spcAft>
              <a:buClr>
                <a:schemeClr val="dk1"/>
              </a:buClr>
              <a:buSzPts val="1200"/>
              <a:buChar char="•"/>
              <a:defRPr sz="1200"/>
            </a:lvl9pPr>
          </a:lstStyle>
          <a:p>
            <a:endParaRPr/>
          </a:p>
        </p:txBody>
      </p:sp>
      <p:sp>
        <p:nvSpPr>
          <p:cNvPr id="142" name="Google Shape;142;p18"/>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3" name="Google Shape;143;p18"/>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144" name="Google Shape;144;p18"/>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hree Images">
  <p:cSld name="Three Images">
    <p:spTree>
      <p:nvGrpSpPr>
        <p:cNvPr id="1" name="Shape 145"/>
        <p:cNvGrpSpPr/>
        <p:nvPr/>
      </p:nvGrpSpPr>
      <p:grpSpPr>
        <a:xfrm>
          <a:off x="0" y="0"/>
          <a:ext cx="0" cy="0"/>
          <a:chOff x="0" y="0"/>
          <a:chExt cx="0" cy="0"/>
        </a:xfrm>
      </p:grpSpPr>
      <p:sp>
        <p:nvSpPr>
          <p:cNvPr id="146" name="Google Shape;146;p19"/>
          <p:cNvSpPr txBox="1">
            <a:spLocks noGrp="1"/>
          </p:cNvSpPr>
          <p:nvPr>
            <p:ph type="title"/>
          </p:nvPr>
        </p:nvSpPr>
        <p:spPr>
          <a:xfrm>
            <a:off x="609600" y="457200"/>
            <a:ext cx="10972800"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7" name="Google Shape;147;p19"/>
          <p:cNvSpPr>
            <a:spLocks noGrp="1"/>
          </p:cNvSpPr>
          <p:nvPr>
            <p:ph type="pic" idx="2"/>
          </p:nvPr>
        </p:nvSpPr>
        <p:spPr>
          <a:xfrm>
            <a:off x="609600" y="2100264"/>
            <a:ext cx="3414184" cy="2197417"/>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148" name="Google Shape;148;p19"/>
          <p:cNvSpPr>
            <a:spLocks noGrp="1"/>
          </p:cNvSpPr>
          <p:nvPr>
            <p:ph type="pic" idx="3"/>
          </p:nvPr>
        </p:nvSpPr>
        <p:spPr>
          <a:xfrm>
            <a:off x="4389967" y="2100264"/>
            <a:ext cx="3414184" cy="2197417"/>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149" name="Google Shape;149;p19"/>
          <p:cNvSpPr>
            <a:spLocks noGrp="1"/>
          </p:cNvSpPr>
          <p:nvPr>
            <p:ph type="pic" idx="4"/>
          </p:nvPr>
        </p:nvSpPr>
        <p:spPr>
          <a:xfrm>
            <a:off x="8168216" y="2100264"/>
            <a:ext cx="3414184" cy="2197417"/>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150" name="Google Shape;150;p19"/>
          <p:cNvSpPr txBox="1">
            <a:spLocks noGrp="1"/>
          </p:cNvSpPr>
          <p:nvPr>
            <p:ph type="body" idx="1"/>
          </p:nvPr>
        </p:nvSpPr>
        <p:spPr>
          <a:xfrm>
            <a:off x="609600" y="4419600"/>
            <a:ext cx="3414184" cy="169164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000"/>
              <a:buNone/>
              <a:defRPr sz="10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51" name="Google Shape;151;p19"/>
          <p:cNvSpPr txBox="1">
            <a:spLocks noGrp="1"/>
          </p:cNvSpPr>
          <p:nvPr>
            <p:ph type="body" idx="5"/>
          </p:nvPr>
        </p:nvSpPr>
        <p:spPr>
          <a:xfrm>
            <a:off x="4389967" y="4419600"/>
            <a:ext cx="3414184" cy="169164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000"/>
              <a:buNone/>
              <a:defRPr sz="10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52" name="Google Shape;152;p19"/>
          <p:cNvSpPr txBox="1">
            <a:spLocks noGrp="1"/>
          </p:cNvSpPr>
          <p:nvPr>
            <p:ph type="body" idx="6"/>
          </p:nvPr>
        </p:nvSpPr>
        <p:spPr>
          <a:xfrm>
            <a:off x="8168216" y="4412202"/>
            <a:ext cx="3414184" cy="169164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000"/>
              <a:buNone/>
              <a:defRPr sz="10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53" name="Google Shape;153;p19"/>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4" name="Google Shape;154;p19"/>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155" name="Google Shape;155;p19"/>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hree Images - Subtitle">
  <p:cSld name="Three Images - Subtitle">
    <p:spTree>
      <p:nvGrpSpPr>
        <p:cNvPr id="1" name="Shape 156"/>
        <p:cNvGrpSpPr/>
        <p:nvPr/>
      </p:nvGrpSpPr>
      <p:grpSpPr>
        <a:xfrm>
          <a:off x="0" y="0"/>
          <a:ext cx="0" cy="0"/>
          <a:chOff x="0" y="0"/>
          <a:chExt cx="0" cy="0"/>
        </a:xfrm>
      </p:grpSpPr>
      <p:sp>
        <p:nvSpPr>
          <p:cNvPr id="157" name="Google Shape;157;p20"/>
          <p:cNvSpPr txBox="1">
            <a:spLocks noGrp="1"/>
          </p:cNvSpPr>
          <p:nvPr>
            <p:ph type="title"/>
          </p:nvPr>
        </p:nvSpPr>
        <p:spPr>
          <a:xfrm>
            <a:off x="609600" y="457200"/>
            <a:ext cx="10972800" cy="4572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8" name="Google Shape;158;p20"/>
          <p:cNvSpPr txBox="1">
            <a:spLocks noGrp="1"/>
          </p:cNvSpPr>
          <p:nvPr>
            <p:ph type="subTitle" idx="1"/>
          </p:nvPr>
        </p:nvSpPr>
        <p:spPr>
          <a:xfrm>
            <a:off x="609599" y="914402"/>
            <a:ext cx="10972803" cy="914399"/>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1800"/>
              <a:buNone/>
              <a:defRPr sz="1800" b="0">
                <a:solidFill>
                  <a:schemeClr val="dk1"/>
                </a:solidFill>
              </a:defRPr>
            </a:lvl1pPr>
            <a:lvl2pPr lvl="1" algn="l">
              <a:lnSpc>
                <a:spcPct val="85000"/>
              </a:lnSpc>
              <a:spcBef>
                <a:spcPts val="0"/>
              </a:spcBef>
              <a:spcAft>
                <a:spcPts val="0"/>
              </a:spcAft>
              <a:buClr>
                <a:schemeClr val="dk1"/>
              </a:buClr>
              <a:buSzPts val="1800"/>
              <a:buNone/>
              <a:defRPr sz="1800"/>
            </a:lvl2pPr>
            <a:lvl3pPr lvl="2" algn="l">
              <a:lnSpc>
                <a:spcPct val="85000"/>
              </a:lnSpc>
              <a:spcBef>
                <a:spcPts val="0"/>
              </a:spcBef>
              <a:spcAft>
                <a:spcPts val="0"/>
              </a:spcAft>
              <a:buClr>
                <a:schemeClr val="dk1"/>
              </a:buClr>
              <a:buSzPts val="1800"/>
              <a:buNone/>
              <a:defRPr sz="1800"/>
            </a:lvl3pPr>
            <a:lvl4pPr lvl="3" algn="l">
              <a:lnSpc>
                <a:spcPct val="85000"/>
              </a:lnSpc>
              <a:spcBef>
                <a:spcPts val="0"/>
              </a:spcBef>
              <a:spcAft>
                <a:spcPts val="0"/>
              </a:spcAft>
              <a:buClr>
                <a:schemeClr val="dk1"/>
              </a:buClr>
              <a:buSzPts val="1800"/>
              <a:buNone/>
              <a:defRPr sz="1800"/>
            </a:lvl4pPr>
            <a:lvl5pPr lvl="4" algn="l">
              <a:lnSpc>
                <a:spcPct val="85000"/>
              </a:lnSpc>
              <a:spcBef>
                <a:spcPts val="0"/>
              </a:spcBef>
              <a:spcAft>
                <a:spcPts val="0"/>
              </a:spcAft>
              <a:buClr>
                <a:schemeClr val="dk1"/>
              </a:buClr>
              <a:buSzPts val="1800"/>
              <a:buNone/>
              <a:defRPr sz="1800"/>
            </a:lvl5pPr>
            <a:lvl6pPr lvl="5" algn="l">
              <a:lnSpc>
                <a:spcPct val="85000"/>
              </a:lnSpc>
              <a:spcBef>
                <a:spcPts val="0"/>
              </a:spcBef>
              <a:spcAft>
                <a:spcPts val="0"/>
              </a:spcAft>
              <a:buClr>
                <a:schemeClr val="dk1"/>
              </a:buClr>
              <a:buSzPts val="1800"/>
              <a:buNone/>
              <a:defRPr sz="1800"/>
            </a:lvl6pPr>
            <a:lvl7pPr lvl="6" algn="l">
              <a:lnSpc>
                <a:spcPct val="85000"/>
              </a:lnSpc>
              <a:spcBef>
                <a:spcPts val="0"/>
              </a:spcBef>
              <a:spcAft>
                <a:spcPts val="0"/>
              </a:spcAft>
              <a:buClr>
                <a:schemeClr val="dk1"/>
              </a:buClr>
              <a:buSzPts val="1800"/>
              <a:buNone/>
              <a:defRPr sz="1800"/>
            </a:lvl7pPr>
            <a:lvl8pPr lvl="7" algn="l">
              <a:lnSpc>
                <a:spcPct val="85000"/>
              </a:lnSpc>
              <a:spcBef>
                <a:spcPts val="0"/>
              </a:spcBef>
              <a:spcAft>
                <a:spcPts val="0"/>
              </a:spcAft>
              <a:buClr>
                <a:schemeClr val="dk1"/>
              </a:buClr>
              <a:buSzPts val="1800"/>
              <a:buNone/>
              <a:defRPr sz="1800"/>
            </a:lvl8pPr>
            <a:lvl9pPr lvl="8" algn="l">
              <a:lnSpc>
                <a:spcPct val="85000"/>
              </a:lnSpc>
              <a:spcBef>
                <a:spcPts val="0"/>
              </a:spcBef>
              <a:spcAft>
                <a:spcPts val="0"/>
              </a:spcAft>
              <a:buClr>
                <a:schemeClr val="dk1"/>
              </a:buClr>
              <a:buSzPts val="1800"/>
              <a:buNone/>
              <a:defRPr sz="1800"/>
            </a:lvl9pPr>
          </a:lstStyle>
          <a:p>
            <a:endParaRPr/>
          </a:p>
        </p:txBody>
      </p:sp>
      <p:sp>
        <p:nvSpPr>
          <p:cNvPr id="159" name="Google Shape;159;p20"/>
          <p:cNvSpPr>
            <a:spLocks noGrp="1"/>
          </p:cNvSpPr>
          <p:nvPr>
            <p:ph type="pic" idx="2"/>
          </p:nvPr>
        </p:nvSpPr>
        <p:spPr>
          <a:xfrm>
            <a:off x="609600" y="2100264"/>
            <a:ext cx="3414184" cy="2197417"/>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160" name="Google Shape;160;p20"/>
          <p:cNvSpPr>
            <a:spLocks noGrp="1"/>
          </p:cNvSpPr>
          <p:nvPr>
            <p:ph type="pic" idx="3"/>
          </p:nvPr>
        </p:nvSpPr>
        <p:spPr>
          <a:xfrm>
            <a:off x="4389967" y="2100264"/>
            <a:ext cx="3414184" cy="2197417"/>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161" name="Google Shape;161;p20"/>
          <p:cNvSpPr>
            <a:spLocks noGrp="1"/>
          </p:cNvSpPr>
          <p:nvPr>
            <p:ph type="pic" idx="4"/>
          </p:nvPr>
        </p:nvSpPr>
        <p:spPr>
          <a:xfrm>
            <a:off x="8168216" y="2100264"/>
            <a:ext cx="3414184" cy="2197417"/>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162" name="Google Shape;162;p20"/>
          <p:cNvSpPr txBox="1">
            <a:spLocks noGrp="1"/>
          </p:cNvSpPr>
          <p:nvPr>
            <p:ph type="body" idx="5"/>
          </p:nvPr>
        </p:nvSpPr>
        <p:spPr>
          <a:xfrm>
            <a:off x="609600" y="4419600"/>
            <a:ext cx="3414184" cy="169164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000"/>
              <a:buNone/>
              <a:defRPr sz="10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63" name="Google Shape;163;p20"/>
          <p:cNvSpPr txBox="1">
            <a:spLocks noGrp="1"/>
          </p:cNvSpPr>
          <p:nvPr>
            <p:ph type="body" idx="6"/>
          </p:nvPr>
        </p:nvSpPr>
        <p:spPr>
          <a:xfrm>
            <a:off x="4389967" y="4419600"/>
            <a:ext cx="3414184" cy="169164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000"/>
              <a:buNone/>
              <a:defRPr sz="10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64" name="Google Shape;164;p20"/>
          <p:cNvSpPr txBox="1">
            <a:spLocks noGrp="1"/>
          </p:cNvSpPr>
          <p:nvPr>
            <p:ph type="body" idx="7"/>
          </p:nvPr>
        </p:nvSpPr>
        <p:spPr>
          <a:xfrm>
            <a:off x="8168216" y="4412202"/>
            <a:ext cx="3414184" cy="169164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000"/>
              <a:buNone/>
              <a:defRPr sz="10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65" name="Google Shape;165;p20"/>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6" name="Google Shape;166;p20"/>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167" name="Google Shape;167;p20"/>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Agenda">
  <p:cSld name="Agenda">
    <p:spTree>
      <p:nvGrpSpPr>
        <p:cNvPr id="1" name="Shape 22"/>
        <p:cNvGrpSpPr/>
        <p:nvPr/>
      </p:nvGrpSpPr>
      <p:grpSpPr>
        <a:xfrm>
          <a:off x="0" y="0"/>
          <a:ext cx="0" cy="0"/>
          <a:chOff x="0" y="0"/>
          <a:chExt cx="0" cy="0"/>
        </a:xfrm>
      </p:grpSpPr>
      <p:sp>
        <p:nvSpPr>
          <p:cNvPr id="23" name="Google Shape;23;p3"/>
          <p:cNvSpPr txBox="1">
            <a:spLocks noGrp="1"/>
          </p:cNvSpPr>
          <p:nvPr>
            <p:ph type="title"/>
          </p:nvPr>
        </p:nvSpPr>
        <p:spPr>
          <a:xfrm>
            <a:off x="609600" y="457200"/>
            <a:ext cx="10972800"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3"/>
          <p:cNvSpPr txBox="1">
            <a:spLocks noGrp="1"/>
          </p:cNvSpPr>
          <p:nvPr>
            <p:ph type="body" idx="1"/>
          </p:nvPr>
        </p:nvSpPr>
        <p:spPr>
          <a:xfrm>
            <a:off x="609600" y="2103438"/>
            <a:ext cx="10972800" cy="4068762"/>
          </a:xfrm>
          <a:prstGeom prst="rect">
            <a:avLst/>
          </a:prstGeom>
          <a:noFill/>
          <a:ln>
            <a:noFill/>
          </a:ln>
        </p:spPr>
        <p:txBody>
          <a:bodyPr spcFirstLastPara="1" wrap="square" lIns="0" tIns="0" rIns="0" bIns="0" anchor="t" anchorCtr="0">
            <a:noAutofit/>
          </a:bodyPr>
          <a:lstStyle>
            <a:lvl1pPr marL="457200" lvl="0" indent="-355600" algn="l">
              <a:lnSpc>
                <a:spcPct val="90000"/>
              </a:lnSpc>
              <a:spcBef>
                <a:spcPts val="0"/>
              </a:spcBef>
              <a:spcAft>
                <a:spcPts val="0"/>
              </a:spcAft>
              <a:buClr>
                <a:schemeClr val="accent1"/>
              </a:buClr>
              <a:buSzPts val="2000"/>
              <a:buFont typeface="Georgia"/>
              <a:buAutoNum type="arabicPeriod"/>
              <a:defRPr sz="2000" b="0">
                <a:solidFill>
                  <a:schemeClr val="dk1"/>
                </a:solidFill>
              </a:defRPr>
            </a:lvl1pPr>
            <a:lvl2pPr marL="914400" lvl="1" indent="-228600" algn="l">
              <a:lnSpc>
                <a:spcPct val="100000"/>
              </a:lnSpc>
              <a:spcBef>
                <a:spcPts val="450"/>
              </a:spcBef>
              <a:spcAft>
                <a:spcPts val="0"/>
              </a:spcAft>
              <a:buClr>
                <a:schemeClr val="accent4"/>
              </a:buClr>
              <a:buSzPts val="1400"/>
              <a:buFont typeface="Georgia"/>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17500" algn="l">
              <a:lnSpc>
                <a:spcPct val="100000"/>
              </a:lnSpc>
              <a:spcBef>
                <a:spcPts val="600"/>
              </a:spcBef>
              <a:spcAft>
                <a:spcPts val="0"/>
              </a:spcAft>
              <a:buClr>
                <a:schemeClr val="dk1"/>
              </a:buClr>
              <a:buSzPts val="1400"/>
              <a:buChar char="–"/>
              <a:defRPr sz="1400"/>
            </a:lvl6pPr>
            <a:lvl7pPr marL="3200400" lvl="6" indent="-317500" algn="l">
              <a:lnSpc>
                <a:spcPct val="100000"/>
              </a:lnSpc>
              <a:spcBef>
                <a:spcPts val="600"/>
              </a:spcBef>
              <a:spcAft>
                <a:spcPts val="0"/>
              </a:spcAft>
              <a:buClr>
                <a:schemeClr val="dk1"/>
              </a:buClr>
              <a:buSzPts val="1400"/>
              <a:buChar char="•"/>
              <a:defRPr sz="1400"/>
            </a:lvl7pPr>
            <a:lvl8pPr marL="3657600" lvl="7" indent="-317500" algn="l">
              <a:lnSpc>
                <a:spcPct val="100000"/>
              </a:lnSpc>
              <a:spcBef>
                <a:spcPts val="600"/>
              </a:spcBef>
              <a:spcAft>
                <a:spcPts val="0"/>
              </a:spcAft>
              <a:buClr>
                <a:schemeClr val="dk1"/>
              </a:buClr>
              <a:buSzPts val="1400"/>
              <a:buChar char="–"/>
              <a:defRPr sz="1400"/>
            </a:lvl8pPr>
            <a:lvl9pPr marL="4114800" lvl="8" indent="-317500" algn="l">
              <a:lnSpc>
                <a:spcPct val="100000"/>
              </a:lnSpc>
              <a:spcBef>
                <a:spcPts val="600"/>
              </a:spcBef>
              <a:spcAft>
                <a:spcPts val="600"/>
              </a:spcAft>
              <a:buClr>
                <a:schemeClr val="dk1"/>
              </a:buClr>
              <a:buSzPts val="1400"/>
              <a:buChar char="•"/>
              <a:defRPr sz="1400"/>
            </a:lvl9pPr>
          </a:lstStyle>
          <a:p>
            <a:endParaRPr/>
          </a:p>
        </p:txBody>
      </p:sp>
      <p:sp>
        <p:nvSpPr>
          <p:cNvPr id="25" name="Google Shape;25;p3"/>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27" name="Google Shape;27;p3"/>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Four Text Boxes for Icons">
  <p:cSld name="Four Text Boxes for Icons">
    <p:spTree>
      <p:nvGrpSpPr>
        <p:cNvPr id="1" name="Shape 168"/>
        <p:cNvGrpSpPr/>
        <p:nvPr/>
      </p:nvGrpSpPr>
      <p:grpSpPr>
        <a:xfrm>
          <a:off x="0" y="0"/>
          <a:ext cx="0" cy="0"/>
          <a:chOff x="0" y="0"/>
          <a:chExt cx="0" cy="0"/>
        </a:xfrm>
      </p:grpSpPr>
      <p:sp>
        <p:nvSpPr>
          <p:cNvPr id="169" name="Google Shape;169;p21"/>
          <p:cNvSpPr txBox="1">
            <a:spLocks noGrp="1"/>
          </p:cNvSpPr>
          <p:nvPr>
            <p:ph type="title"/>
          </p:nvPr>
        </p:nvSpPr>
        <p:spPr>
          <a:xfrm>
            <a:off x="609600" y="457200"/>
            <a:ext cx="10972800"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0" name="Google Shape;170;p21"/>
          <p:cNvSpPr txBox="1">
            <a:spLocks noGrp="1"/>
          </p:cNvSpPr>
          <p:nvPr>
            <p:ph type="body" idx="1"/>
          </p:nvPr>
        </p:nvSpPr>
        <p:spPr>
          <a:xfrm>
            <a:off x="609600" y="3429000"/>
            <a:ext cx="2462784" cy="27432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000"/>
              <a:buNone/>
              <a:defRPr sz="10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71" name="Google Shape;171;p21"/>
          <p:cNvSpPr txBox="1">
            <a:spLocks noGrp="1"/>
          </p:cNvSpPr>
          <p:nvPr>
            <p:ph type="body" idx="2"/>
          </p:nvPr>
        </p:nvSpPr>
        <p:spPr>
          <a:xfrm>
            <a:off x="3446272" y="3429000"/>
            <a:ext cx="2462784" cy="27432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000"/>
              <a:buNone/>
              <a:defRPr sz="10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72" name="Google Shape;172;p21"/>
          <p:cNvSpPr txBox="1">
            <a:spLocks noGrp="1"/>
          </p:cNvSpPr>
          <p:nvPr>
            <p:ph type="body" idx="3"/>
          </p:nvPr>
        </p:nvSpPr>
        <p:spPr>
          <a:xfrm>
            <a:off x="6282944" y="3429000"/>
            <a:ext cx="2462784" cy="27432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000"/>
              <a:buNone/>
              <a:defRPr sz="10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73" name="Google Shape;173;p21"/>
          <p:cNvSpPr txBox="1">
            <a:spLocks noGrp="1"/>
          </p:cNvSpPr>
          <p:nvPr>
            <p:ph type="body" idx="4"/>
          </p:nvPr>
        </p:nvSpPr>
        <p:spPr>
          <a:xfrm>
            <a:off x="9119616" y="3429000"/>
            <a:ext cx="2462784" cy="27432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000"/>
              <a:buNone/>
              <a:defRPr sz="10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74" name="Google Shape;174;p21"/>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5" name="Google Shape;175;p21"/>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176" name="Google Shape;176;p21"/>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Four Text Boxes for Icons - Subtitle">
  <p:cSld name="Four Text Boxes for Icons - Subtitle">
    <p:spTree>
      <p:nvGrpSpPr>
        <p:cNvPr id="1" name="Shape 177"/>
        <p:cNvGrpSpPr/>
        <p:nvPr/>
      </p:nvGrpSpPr>
      <p:grpSpPr>
        <a:xfrm>
          <a:off x="0" y="0"/>
          <a:ext cx="0" cy="0"/>
          <a:chOff x="0" y="0"/>
          <a:chExt cx="0" cy="0"/>
        </a:xfrm>
      </p:grpSpPr>
      <p:sp>
        <p:nvSpPr>
          <p:cNvPr id="178" name="Google Shape;178;p22"/>
          <p:cNvSpPr txBox="1">
            <a:spLocks noGrp="1"/>
          </p:cNvSpPr>
          <p:nvPr>
            <p:ph type="title"/>
          </p:nvPr>
        </p:nvSpPr>
        <p:spPr>
          <a:xfrm>
            <a:off x="609600" y="457200"/>
            <a:ext cx="10972800" cy="4572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9" name="Google Shape;179;p22"/>
          <p:cNvSpPr txBox="1">
            <a:spLocks noGrp="1"/>
          </p:cNvSpPr>
          <p:nvPr>
            <p:ph type="subTitle" idx="1"/>
          </p:nvPr>
        </p:nvSpPr>
        <p:spPr>
          <a:xfrm>
            <a:off x="609599" y="914402"/>
            <a:ext cx="10972803" cy="914399"/>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1800"/>
              <a:buNone/>
              <a:defRPr sz="1800" b="0">
                <a:solidFill>
                  <a:schemeClr val="dk1"/>
                </a:solidFill>
              </a:defRPr>
            </a:lvl1pPr>
            <a:lvl2pPr lvl="1" algn="l">
              <a:lnSpc>
                <a:spcPct val="85000"/>
              </a:lnSpc>
              <a:spcBef>
                <a:spcPts val="0"/>
              </a:spcBef>
              <a:spcAft>
                <a:spcPts val="0"/>
              </a:spcAft>
              <a:buClr>
                <a:schemeClr val="dk1"/>
              </a:buClr>
              <a:buSzPts val="1800"/>
              <a:buNone/>
              <a:defRPr sz="1800"/>
            </a:lvl2pPr>
            <a:lvl3pPr lvl="2" algn="l">
              <a:lnSpc>
                <a:spcPct val="85000"/>
              </a:lnSpc>
              <a:spcBef>
                <a:spcPts val="0"/>
              </a:spcBef>
              <a:spcAft>
                <a:spcPts val="0"/>
              </a:spcAft>
              <a:buClr>
                <a:schemeClr val="dk1"/>
              </a:buClr>
              <a:buSzPts val="1800"/>
              <a:buNone/>
              <a:defRPr sz="1800"/>
            </a:lvl3pPr>
            <a:lvl4pPr lvl="3" algn="l">
              <a:lnSpc>
                <a:spcPct val="85000"/>
              </a:lnSpc>
              <a:spcBef>
                <a:spcPts val="0"/>
              </a:spcBef>
              <a:spcAft>
                <a:spcPts val="0"/>
              </a:spcAft>
              <a:buClr>
                <a:schemeClr val="dk1"/>
              </a:buClr>
              <a:buSzPts val="1800"/>
              <a:buNone/>
              <a:defRPr sz="1800"/>
            </a:lvl4pPr>
            <a:lvl5pPr lvl="4" algn="l">
              <a:lnSpc>
                <a:spcPct val="85000"/>
              </a:lnSpc>
              <a:spcBef>
                <a:spcPts val="0"/>
              </a:spcBef>
              <a:spcAft>
                <a:spcPts val="0"/>
              </a:spcAft>
              <a:buClr>
                <a:schemeClr val="dk1"/>
              </a:buClr>
              <a:buSzPts val="1800"/>
              <a:buNone/>
              <a:defRPr sz="1800"/>
            </a:lvl5pPr>
            <a:lvl6pPr lvl="5" algn="l">
              <a:lnSpc>
                <a:spcPct val="85000"/>
              </a:lnSpc>
              <a:spcBef>
                <a:spcPts val="0"/>
              </a:spcBef>
              <a:spcAft>
                <a:spcPts val="0"/>
              </a:spcAft>
              <a:buClr>
                <a:schemeClr val="dk1"/>
              </a:buClr>
              <a:buSzPts val="1800"/>
              <a:buNone/>
              <a:defRPr sz="1800"/>
            </a:lvl6pPr>
            <a:lvl7pPr lvl="6" algn="l">
              <a:lnSpc>
                <a:spcPct val="85000"/>
              </a:lnSpc>
              <a:spcBef>
                <a:spcPts val="0"/>
              </a:spcBef>
              <a:spcAft>
                <a:spcPts val="0"/>
              </a:spcAft>
              <a:buClr>
                <a:schemeClr val="dk1"/>
              </a:buClr>
              <a:buSzPts val="1800"/>
              <a:buNone/>
              <a:defRPr sz="1800"/>
            </a:lvl7pPr>
            <a:lvl8pPr lvl="7" algn="l">
              <a:lnSpc>
                <a:spcPct val="85000"/>
              </a:lnSpc>
              <a:spcBef>
                <a:spcPts val="0"/>
              </a:spcBef>
              <a:spcAft>
                <a:spcPts val="0"/>
              </a:spcAft>
              <a:buClr>
                <a:schemeClr val="dk1"/>
              </a:buClr>
              <a:buSzPts val="1800"/>
              <a:buNone/>
              <a:defRPr sz="1800"/>
            </a:lvl8pPr>
            <a:lvl9pPr lvl="8" algn="l">
              <a:lnSpc>
                <a:spcPct val="85000"/>
              </a:lnSpc>
              <a:spcBef>
                <a:spcPts val="0"/>
              </a:spcBef>
              <a:spcAft>
                <a:spcPts val="0"/>
              </a:spcAft>
              <a:buClr>
                <a:schemeClr val="dk1"/>
              </a:buClr>
              <a:buSzPts val="1800"/>
              <a:buNone/>
              <a:defRPr sz="1800"/>
            </a:lvl9pPr>
          </a:lstStyle>
          <a:p>
            <a:endParaRPr/>
          </a:p>
        </p:txBody>
      </p:sp>
      <p:sp>
        <p:nvSpPr>
          <p:cNvPr id="180" name="Google Shape;180;p22"/>
          <p:cNvSpPr txBox="1">
            <a:spLocks noGrp="1"/>
          </p:cNvSpPr>
          <p:nvPr>
            <p:ph type="body" idx="2"/>
          </p:nvPr>
        </p:nvSpPr>
        <p:spPr>
          <a:xfrm>
            <a:off x="609600" y="3429000"/>
            <a:ext cx="2462784" cy="27432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000"/>
              <a:buNone/>
              <a:defRPr sz="10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81" name="Google Shape;181;p22"/>
          <p:cNvSpPr txBox="1">
            <a:spLocks noGrp="1"/>
          </p:cNvSpPr>
          <p:nvPr>
            <p:ph type="body" idx="3"/>
          </p:nvPr>
        </p:nvSpPr>
        <p:spPr>
          <a:xfrm>
            <a:off x="3446272" y="3429000"/>
            <a:ext cx="2462784" cy="27432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000"/>
              <a:buNone/>
              <a:defRPr sz="10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82" name="Google Shape;182;p22"/>
          <p:cNvSpPr txBox="1">
            <a:spLocks noGrp="1"/>
          </p:cNvSpPr>
          <p:nvPr>
            <p:ph type="body" idx="4"/>
          </p:nvPr>
        </p:nvSpPr>
        <p:spPr>
          <a:xfrm>
            <a:off x="6282944" y="3429000"/>
            <a:ext cx="2462784" cy="27432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000"/>
              <a:buNone/>
              <a:defRPr sz="10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83" name="Google Shape;183;p22"/>
          <p:cNvSpPr txBox="1">
            <a:spLocks noGrp="1"/>
          </p:cNvSpPr>
          <p:nvPr>
            <p:ph type="body" idx="5"/>
          </p:nvPr>
        </p:nvSpPr>
        <p:spPr>
          <a:xfrm>
            <a:off x="9119616" y="3429000"/>
            <a:ext cx="2462784" cy="27432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000"/>
              <a:buNone/>
              <a:defRPr sz="10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84" name="Google Shape;184;p22"/>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5" name="Google Shape;185;p22"/>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186" name="Google Shape;186;p22"/>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Four Team Images">
  <p:cSld name="Four Team Images">
    <p:spTree>
      <p:nvGrpSpPr>
        <p:cNvPr id="1" name="Shape 187"/>
        <p:cNvGrpSpPr/>
        <p:nvPr/>
      </p:nvGrpSpPr>
      <p:grpSpPr>
        <a:xfrm>
          <a:off x="0" y="0"/>
          <a:ext cx="0" cy="0"/>
          <a:chOff x="0" y="0"/>
          <a:chExt cx="0" cy="0"/>
        </a:xfrm>
      </p:grpSpPr>
      <p:sp>
        <p:nvSpPr>
          <p:cNvPr id="188" name="Google Shape;188;p23"/>
          <p:cNvSpPr txBox="1">
            <a:spLocks noGrp="1"/>
          </p:cNvSpPr>
          <p:nvPr>
            <p:ph type="title"/>
          </p:nvPr>
        </p:nvSpPr>
        <p:spPr>
          <a:xfrm>
            <a:off x="609600" y="457200"/>
            <a:ext cx="10972800"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9" name="Google Shape;189;p23"/>
          <p:cNvSpPr>
            <a:spLocks noGrp="1"/>
          </p:cNvSpPr>
          <p:nvPr>
            <p:ph type="pic" idx="2"/>
          </p:nvPr>
        </p:nvSpPr>
        <p:spPr>
          <a:xfrm>
            <a:off x="609600" y="2103120"/>
            <a:ext cx="1767840" cy="132588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190" name="Google Shape;190;p23"/>
          <p:cNvSpPr>
            <a:spLocks noGrp="1"/>
          </p:cNvSpPr>
          <p:nvPr>
            <p:ph type="pic" idx="3"/>
          </p:nvPr>
        </p:nvSpPr>
        <p:spPr>
          <a:xfrm>
            <a:off x="3446272" y="2103120"/>
            <a:ext cx="1767840" cy="132588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191" name="Google Shape;191;p23"/>
          <p:cNvSpPr>
            <a:spLocks noGrp="1"/>
          </p:cNvSpPr>
          <p:nvPr>
            <p:ph type="pic" idx="4"/>
          </p:nvPr>
        </p:nvSpPr>
        <p:spPr>
          <a:xfrm>
            <a:off x="6282944" y="2103120"/>
            <a:ext cx="1767840" cy="132588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192" name="Google Shape;192;p23"/>
          <p:cNvSpPr>
            <a:spLocks noGrp="1"/>
          </p:cNvSpPr>
          <p:nvPr>
            <p:ph type="pic" idx="5"/>
          </p:nvPr>
        </p:nvSpPr>
        <p:spPr>
          <a:xfrm>
            <a:off x="9119616" y="2103120"/>
            <a:ext cx="1767840" cy="132588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193" name="Google Shape;193;p23"/>
          <p:cNvSpPr txBox="1">
            <a:spLocks noGrp="1"/>
          </p:cNvSpPr>
          <p:nvPr>
            <p:ph type="body" idx="1"/>
          </p:nvPr>
        </p:nvSpPr>
        <p:spPr>
          <a:xfrm>
            <a:off x="609600" y="3657600"/>
            <a:ext cx="2462784" cy="25146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400"/>
              <a:buNone/>
              <a:defRPr sz="14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94" name="Google Shape;194;p23"/>
          <p:cNvSpPr txBox="1">
            <a:spLocks noGrp="1"/>
          </p:cNvSpPr>
          <p:nvPr>
            <p:ph type="body" idx="6"/>
          </p:nvPr>
        </p:nvSpPr>
        <p:spPr>
          <a:xfrm>
            <a:off x="3446272" y="3657600"/>
            <a:ext cx="2462784" cy="25146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400"/>
              <a:buNone/>
              <a:defRPr sz="14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95" name="Google Shape;195;p23"/>
          <p:cNvSpPr txBox="1">
            <a:spLocks noGrp="1"/>
          </p:cNvSpPr>
          <p:nvPr>
            <p:ph type="body" idx="7"/>
          </p:nvPr>
        </p:nvSpPr>
        <p:spPr>
          <a:xfrm>
            <a:off x="6282944" y="3657600"/>
            <a:ext cx="2462784" cy="25146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400"/>
              <a:buNone/>
              <a:defRPr sz="14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96" name="Google Shape;196;p23"/>
          <p:cNvSpPr txBox="1">
            <a:spLocks noGrp="1"/>
          </p:cNvSpPr>
          <p:nvPr>
            <p:ph type="body" idx="8"/>
          </p:nvPr>
        </p:nvSpPr>
        <p:spPr>
          <a:xfrm>
            <a:off x="9119616" y="3657600"/>
            <a:ext cx="2462784" cy="25146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400"/>
              <a:buNone/>
              <a:defRPr sz="14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197" name="Google Shape;197;p23"/>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8" name="Google Shape;198;p23"/>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199" name="Google Shape;199;p23"/>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Four Team Images - Subtitle">
  <p:cSld name="Four Team Images - Subtitle">
    <p:spTree>
      <p:nvGrpSpPr>
        <p:cNvPr id="1" name="Shape 200"/>
        <p:cNvGrpSpPr/>
        <p:nvPr/>
      </p:nvGrpSpPr>
      <p:grpSpPr>
        <a:xfrm>
          <a:off x="0" y="0"/>
          <a:ext cx="0" cy="0"/>
          <a:chOff x="0" y="0"/>
          <a:chExt cx="0" cy="0"/>
        </a:xfrm>
      </p:grpSpPr>
      <p:sp>
        <p:nvSpPr>
          <p:cNvPr id="201" name="Google Shape;201;p24"/>
          <p:cNvSpPr txBox="1">
            <a:spLocks noGrp="1"/>
          </p:cNvSpPr>
          <p:nvPr>
            <p:ph type="title"/>
          </p:nvPr>
        </p:nvSpPr>
        <p:spPr>
          <a:xfrm>
            <a:off x="609600" y="457200"/>
            <a:ext cx="10972800" cy="4572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02" name="Google Shape;202;p24"/>
          <p:cNvSpPr txBox="1">
            <a:spLocks noGrp="1"/>
          </p:cNvSpPr>
          <p:nvPr>
            <p:ph type="subTitle" idx="1"/>
          </p:nvPr>
        </p:nvSpPr>
        <p:spPr>
          <a:xfrm>
            <a:off x="609599" y="914402"/>
            <a:ext cx="10972803" cy="914399"/>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1800"/>
              <a:buNone/>
              <a:defRPr sz="1800" b="0">
                <a:solidFill>
                  <a:schemeClr val="dk1"/>
                </a:solidFill>
              </a:defRPr>
            </a:lvl1pPr>
            <a:lvl2pPr lvl="1" algn="l">
              <a:lnSpc>
                <a:spcPct val="85000"/>
              </a:lnSpc>
              <a:spcBef>
                <a:spcPts val="0"/>
              </a:spcBef>
              <a:spcAft>
                <a:spcPts val="0"/>
              </a:spcAft>
              <a:buClr>
                <a:schemeClr val="dk1"/>
              </a:buClr>
              <a:buSzPts val="1800"/>
              <a:buNone/>
              <a:defRPr sz="1800"/>
            </a:lvl2pPr>
            <a:lvl3pPr lvl="2" algn="l">
              <a:lnSpc>
                <a:spcPct val="85000"/>
              </a:lnSpc>
              <a:spcBef>
                <a:spcPts val="0"/>
              </a:spcBef>
              <a:spcAft>
                <a:spcPts val="0"/>
              </a:spcAft>
              <a:buClr>
                <a:schemeClr val="dk1"/>
              </a:buClr>
              <a:buSzPts val="1800"/>
              <a:buNone/>
              <a:defRPr sz="1800"/>
            </a:lvl3pPr>
            <a:lvl4pPr lvl="3" algn="l">
              <a:lnSpc>
                <a:spcPct val="85000"/>
              </a:lnSpc>
              <a:spcBef>
                <a:spcPts val="0"/>
              </a:spcBef>
              <a:spcAft>
                <a:spcPts val="0"/>
              </a:spcAft>
              <a:buClr>
                <a:schemeClr val="dk1"/>
              </a:buClr>
              <a:buSzPts val="1800"/>
              <a:buNone/>
              <a:defRPr sz="1800"/>
            </a:lvl4pPr>
            <a:lvl5pPr lvl="4" algn="l">
              <a:lnSpc>
                <a:spcPct val="85000"/>
              </a:lnSpc>
              <a:spcBef>
                <a:spcPts val="0"/>
              </a:spcBef>
              <a:spcAft>
                <a:spcPts val="0"/>
              </a:spcAft>
              <a:buClr>
                <a:schemeClr val="dk1"/>
              </a:buClr>
              <a:buSzPts val="1800"/>
              <a:buNone/>
              <a:defRPr sz="1800"/>
            </a:lvl5pPr>
            <a:lvl6pPr lvl="5" algn="l">
              <a:lnSpc>
                <a:spcPct val="85000"/>
              </a:lnSpc>
              <a:spcBef>
                <a:spcPts val="0"/>
              </a:spcBef>
              <a:spcAft>
                <a:spcPts val="0"/>
              </a:spcAft>
              <a:buClr>
                <a:schemeClr val="dk1"/>
              </a:buClr>
              <a:buSzPts val="1800"/>
              <a:buNone/>
              <a:defRPr sz="1800"/>
            </a:lvl6pPr>
            <a:lvl7pPr lvl="6" algn="l">
              <a:lnSpc>
                <a:spcPct val="85000"/>
              </a:lnSpc>
              <a:spcBef>
                <a:spcPts val="0"/>
              </a:spcBef>
              <a:spcAft>
                <a:spcPts val="0"/>
              </a:spcAft>
              <a:buClr>
                <a:schemeClr val="dk1"/>
              </a:buClr>
              <a:buSzPts val="1800"/>
              <a:buNone/>
              <a:defRPr sz="1800"/>
            </a:lvl7pPr>
            <a:lvl8pPr lvl="7" algn="l">
              <a:lnSpc>
                <a:spcPct val="85000"/>
              </a:lnSpc>
              <a:spcBef>
                <a:spcPts val="0"/>
              </a:spcBef>
              <a:spcAft>
                <a:spcPts val="0"/>
              </a:spcAft>
              <a:buClr>
                <a:schemeClr val="dk1"/>
              </a:buClr>
              <a:buSzPts val="1800"/>
              <a:buNone/>
              <a:defRPr sz="1800"/>
            </a:lvl8pPr>
            <a:lvl9pPr lvl="8" algn="l">
              <a:lnSpc>
                <a:spcPct val="85000"/>
              </a:lnSpc>
              <a:spcBef>
                <a:spcPts val="0"/>
              </a:spcBef>
              <a:spcAft>
                <a:spcPts val="0"/>
              </a:spcAft>
              <a:buClr>
                <a:schemeClr val="dk1"/>
              </a:buClr>
              <a:buSzPts val="1800"/>
              <a:buNone/>
              <a:defRPr sz="1800"/>
            </a:lvl9pPr>
          </a:lstStyle>
          <a:p>
            <a:endParaRPr/>
          </a:p>
        </p:txBody>
      </p:sp>
      <p:sp>
        <p:nvSpPr>
          <p:cNvPr id="203" name="Google Shape;203;p24"/>
          <p:cNvSpPr>
            <a:spLocks noGrp="1"/>
          </p:cNvSpPr>
          <p:nvPr>
            <p:ph type="pic" idx="2"/>
          </p:nvPr>
        </p:nvSpPr>
        <p:spPr>
          <a:xfrm>
            <a:off x="609600" y="2103120"/>
            <a:ext cx="1767840" cy="132588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204" name="Google Shape;204;p24"/>
          <p:cNvSpPr>
            <a:spLocks noGrp="1"/>
          </p:cNvSpPr>
          <p:nvPr>
            <p:ph type="pic" idx="3"/>
          </p:nvPr>
        </p:nvSpPr>
        <p:spPr>
          <a:xfrm>
            <a:off x="3446272" y="2103120"/>
            <a:ext cx="1767840" cy="132588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205" name="Google Shape;205;p24"/>
          <p:cNvSpPr>
            <a:spLocks noGrp="1"/>
          </p:cNvSpPr>
          <p:nvPr>
            <p:ph type="pic" idx="4"/>
          </p:nvPr>
        </p:nvSpPr>
        <p:spPr>
          <a:xfrm>
            <a:off x="6282944" y="2103120"/>
            <a:ext cx="1767840" cy="132588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206" name="Google Shape;206;p24"/>
          <p:cNvSpPr>
            <a:spLocks noGrp="1"/>
          </p:cNvSpPr>
          <p:nvPr>
            <p:ph type="pic" idx="5"/>
          </p:nvPr>
        </p:nvSpPr>
        <p:spPr>
          <a:xfrm>
            <a:off x="9119616" y="2103120"/>
            <a:ext cx="1767840" cy="1325880"/>
          </a:xfrm>
          <a:prstGeom prst="rect">
            <a:avLst/>
          </a:prstGeom>
          <a:solidFill>
            <a:srgbClr val="DEDEDE"/>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207" name="Google Shape;207;p24"/>
          <p:cNvSpPr txBox="1">
            <a:spLocks noGrp="1"/>
          </p:cNvSpPr>
          <p:nvPr>
            <p:ph type="body" idx="6"/>
          </p:nvPr>
        </p:nvSpPr>
        <p:spPr>
          <a:xfrm>
            <a:off x="609600" y="3657600"/>
            <a:ext cx="2462784" cy="25146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400"/>
              <a:buNone/>
              <a:defRPr sz="14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208" name="Google Shape;208;p24"/>
          <p:cNvSpPr txBox="1">
            <a:spLocks noGrp="1"/>
          </p:cNvSpPr>
          <p:nvPr>
            <p:ph type="body" idx="7"/>
          </p:nvPr>
        </p:nvSpPr>
        <p:spPr>
          <a:xfrm>
            <a:off x="3446272" y="3657600"/>
            <a:ext cx="2462784" cy="25146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400"/>
              <a:buNone/>
              <a:defRPr sz="14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209" name="Google Shape;209;p24"/>
          <p:cNvSpPr txBox="1">
            <a:spLocks noGrp="1"/>
          </p:cNvSpPr>
          <p:nvPr>
            <p:ph type="body" idx="8"/>
          </p:nvPr>
        </p:nvSpPr>
        <p:spPr>
          <a:xfrm>
            <a:off x="6282944" y="3657600"/>
            <a:ext cx="2462784" cy="25146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400"/>
              <a:buNone/>
              <a:defRPr sz="14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210" name="Google Shape;210;p24"/>
          <p:cNvSpPr txBox="1">
            <a:spLocks noGrp="1"/>
          </p:cNvSpPr>
          <p:nvPr>
            <p:ph type="body" idx="9"/>
          </p:nvPr>
        </p:nvSpPr>
        <p:spPr>
          <a:xfrm>
            <a:off x="9119616" y="3657600"/>
            <a:ext cx="2462784" cy="25146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400"/>
              <a:buNone/>
              <a:defRPr sz="1400"/>
            </a:lvl1pPr>
            <a:lvl2pPr marL="914400" lvl="1" indent="-228600" algn="l">
              <a:lnSpc>
                <a:spcPct val="100000"/>
              </a:lnSpc>
              <a:spcBef>
                <a:spcPts val="300"/>
              </a:spcBef>
              <a:spcAft>
                <a:spcPts val="0"/>
              </a:spcAft>
              <a:buClr>
                <a:schemeClr val="dk1"/>
              </a:buClr>
              <a:buSzPts val="1400"/>
              <a:buNone/>
              <a:defRPr sz="1400"/>
            </a:lvl2pPr>
            <a:lvl3pPr marL="1371600" lvl="2" indent="-317500" algn="l">
              <a:lnSpc>
                <a:spcPct val="100000"/>
              </a:lnSpc>
              <a:spcBef>
                <a:spcPts val="600"/>
              </a:spcBef>
              <a:spcAft>
                <a:spcPts val="0"/>
              </a:spcAft>
              <a:buClr>
                <a:schemeClr val="dk1"/>
              </a:buClr>
              <a:buSzPts val="1400"/>
              <a:buChar char="•"/>
              <a:defRPr sz="1400"/>
            </a:lvl3pPr>
            <a:lvl4pPr marL="1828800" lvl="3" indent="-317500" algn="l">
              <a:lnSpc>
                <a:spcPct val="100000"/>
              </a:lnSpc>
              <a:spcBef>
                <a:spcPts val="600"/>
              </a:spcBef>
              <a:spcAft>
                <a:spcPts val="0"/>
              </a:spcAft>
              <a:buClr>
                <a:schemeClr val="dk1"/>
              </a:buClr>
              <a:buSzPts val="1400"/>
              <a:buChar char="–"/>
              <a:defRPr sz="1400"/>
            </a:lvl4pPr>
            <a:lvl5pPr marL="2286000" lvl="4" indent="-317500" algn="l">
              <a:lnSpc>
                <a:spcPct val="100000"/>
              </a:lnSpc>
              <a:spcBef>
                <a:spcPts val="600"/>
              </a:spcBef>
              <a:spcAft>
                <a:spcPts val="0"/>
              </a:spcAft>
              <a:buClr>
                <a:schemeClr val="dk1"/>
              </a:buClr>
              <a:buSzPts val="1400"/>
              <a:buChar char="•"/>
              <a:defRPr sz="1400"/>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211" name="Google Shape;211;p24"/>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2" name="Google Shape;212;p24"/>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213" name="Google Shape;213;p24"/>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One Column Chart">
  <p:cSld name="One Column Chart">
    <p:spTree>
      <p:nvGrpSpPr>
        <p:cNvPr id="1" name="Shape 214"/>
        <p:cNvGrpSpPr/>
        <p:nvPr/>
      </p:nvGrpSpPr>
      <p:grpSpPr>
        <a:xfrm>
          <a:off x="0" y="0"/>
          <a:ext cx="0" cy="0"/>
          <a:chOff x="0" y="0"/>
          <a:chExt cx="0" cy="0"/>
        </a:xfrm>
      </p:grpSpPr>
      <p:sp>
        <p:nvSpPr>
          <p:cNvPr id="215" name="Google Shape;215;p25"/>
          <p:cNvSpPr txBox="1">
            <a:spLocks noGrp="1"/>
          </p:cNvSpPr>
          <p:nvPr>
            <p:ph type="title"/>
          </p:nvPr>
        </p:nvSpPr>
        <p:spPr>
          <a:xfrm>
            <a:off x="609600" y="457200"/>
            <a:ext cx="10972800"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6" name="Google Shape;216;p25"/>
          <p:cNvSpPr txBox="1">
            <a:spLocks noGrp="1"/>
          </p:cNvSpPr>
          <p:nvPr>
            <p:ph type="body" idx="1"/>
          </p:nvPr>
        </p:nvSpPr>
        <p:spPr>
          <a:xfrm>
            <a:off x="609600" y="2103438"/>
            <a:ext cx="3414184"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217" name="Google Shape;217;p25"/>
          <p:cNvSpPr>
            <a:spLocks noGrp="1"/>
          </p:cNvSpPr>
          <p:nvPr>
            <p:ph type="chart" idx="2"/>
          </p:nvPr>
        </p:nvSpPr>
        <p:spPr>
          <a:xfrm>
            <a:off x="5242560" y="1417320"/>
            <a:ext cx="6339840" cy="4754880"/>
          </a:xfrm>
          <a:prstGeom prst="rect">
            <a:avLst/>
          </a:prstGeom>
          <a:no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218" name="Google Shape;218;p25"/>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9" name="Google Shape;219;p25"/>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220" name="Google Shape;220;p25"/>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One Column Chart - Subtitle">
  <p:cSld name="One Column Chart - Subtitle">
    <p:spTree>
      <p:nvGrpSpPr>
        <p:cNvPr id="1" name="Shape 221"/>
        <p:cNvGrpSpPr/>
        <p:nvPr/>
      </p:nvGrpSpPr>
      <p:grpSpPr>
        <a:xfrm>
          <a:off x="0" y="0"/>
          <a:ext cx="0" cy="0"/>
          <a:chOff x="0" y="0"/>
          <a:chExt cx="0" cy="0"/>
        </a:xfrm>
      </p:grpSpPr>
      <p:sp>
        <p:nvSpPr>
          <p:cNvPr id="222" name="Google Shape;222;p26"/>
          <p:cNvSpPr txBox="1">
            <a:spLocks noGrp="1"/>
          </p:cNvSpPr>
          <p:nvPr>
            <p:ph type="title"/>
          </p:nvPr>
        </p:nvSpPr>
        <p:spPr>
          <a:xfrm>
            <a:off x="609600" y="457200"/>
            <a:ext cx="10972800" cy="4572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3" name="Google Shape;223;p26"/>
          <p:cNvSpPr txBox="1">
            <a:spLocks noGrp="1"/>
          </p:cNvSpPr>
          <p:nvPr>
            <p:ph type="subTitle" idx="1"/>
          </p:nvPr>
        </p:nvSpPr>
        <p:spPr>
          <a:xfrm>
            <a:off x="609599" y="914402"/>
            <a:ext cx="10972803" cy="914399"/>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1800"/>
              <a:buNone/>
              <a:defRPr sz="1800" b="0">
                <a:solidFill>
                  <a:schemeClr val="dk1"/>
                </a:solidFill>
              </a:defRPr>
            </a:lvl1pPr>
            <a:lvl2pPr lvl="1" algn="l">
              <a:lnSpc>
                <a:spcPct val="85000"/>
              </a:lnSpc>
              <a:spcBef>
                <a:spcPts val="0"/>
              </a:spcBef>
              <a:spcAft>
                <a:spcPts val="0"/>
              </a:spcAft>
              <a:buClr>
                <a:schemeClr val="dk1"/>
              </a:buClr>
              <a:buSzPts val="1800"/>
              <a:buNone/>
              <a:defRPr sz="1800"/>
            </a:lvl2pPr>
            <a:lvl3pPr lvl="2" algn="l">
              <a:lnSpc>
                <a:spcPct val="85000"/>
              </a:lnSpc>
              <a:spcBef>
                <a:spcPts val="0"/>
              </a:spcBef>
              <a:spcAft>
                <a:spcPts val="0"/>
              </a:spcAft>
              <a:buClr>
                <a:schemeClr val="dk1"/>
              </a:buClr>
              <a:buSzPts val="1800"/>
              <a:buNone/>
              <a:defRPr sz="1800"/>
            </a:lvl3pPr>
            <a:lvl4pPr lvl="3" algn="l">
              <a:lnSpc>
                <a:spcPct val="85000"/>
              </a:lnSpc>
              <a:spcBef>
                <a:spcPts val="0"/>
              </a:spcBef>
              <a:spcAft>
                <a:spcPts val="0"/>
              </a:spcAft>
              <a:buClr>
                <a:schemeClr val="dk1"/>
              </a:buClr>
              <a:buSzPts val="1800"/>
              <a:buNone/>
              <a:defRPr sz="1800"/>
            </a:lvl4pPr>
            <a:lvl5pPr lvl="4" algn="l">
              <a:lnSpc>
                <a:spcPct val="85000"/>
              </a:lnSpc>
              <a:spcBef>
                <a:spcPts val="0"/>
              </a:spcBef>
              <a:spcAft>
                <a:spcPts val="0"/>
              </a:spcAft>
              <a:buClr>
                <a:schemeClr val="dk1"/>
              </a:buClr>
              <a:buSzPts val="1800"/>
              <a:buNone/>
              <a:defRPr sz="1800"/>
            </a:lvl5pPr>
            <a:lvl6pPr lvl="5" algn="l">
              <a:lnSpc>
                <a:spcPct val="85000"/>
              </a:lnSpc>
              <a:spcBef>
                <a:spcPts val="0"/>
              </a:spcBef>
              <a:spcAft>
                <a:spcPts val="0"/>
              </a:spcAft>
              <a:buClr>
                <a:schemeClr val="dk1"/>
              </a:buClr>
              <a:buSzPts val="1800"/>
              <a:buNone/>
              <a:defRPr sz="1800"/>
            </a:lvl6pPr>
            <a:lvl7pPr lvl="6" algn="l">
              <a:lnSpc>
                <a:spcPct val="85000"/>
              </a:lnSpc>
              <a:spcBef>
                <a:spcPts val="0"/>
              </a:spcBef>
              <a:spcAft>
                <a:spcPts val="0"/>
              </a:spcAft>
              <a:buClr>
                <a:schemeClr val="dk1"/>
              </a:buClr>
              <a:buSzPts val="1800"/>
              <a:buNone/>
              <a:defRPr sz="1800"/>
            </a:lvl7pPr>
            <a:lvl8pPr lvl="7" algn="l">
              <a:lnSpc>
                <a:spcPct val="85000"/>
              </a:lnSpc>
              <a:spcBef>
                <a:spcPts val="0"/>
              </a:spcBef>
              <a:spcAft>
                <a:spcPts val="0"/>
              </a:spcAft>
              <a:buClr>
                <a:schemeClr val="dk1"/>
              </a:buClr>
              <a:buSzPts val="1800"/>
              <a:buNone/>
              <a:defRPr sz="1800"/>
            </a:lvl8pPr>
            <a:lvl9pPr lvl="8" algn="l">
              <a:lnSpc>
                <a:spcPct val="85000"/>
              </a:lnSpc>
              <a:spcBef>
                <a:spcPts val="0"/>
              </a:spcBef>
              <a:spcAft>
                <a:spcPts val="0"/>
              </a:spcAft>
              <a:buClr>
                <a:schemeClr val="dk1"/>
              </a:buClr>
              <a:buSzPts val="1800"/>
              <a:buNone/>
              <a:defRPr sz="1800"/>
            </a:lvl9pPr>
          </a:lstStyle>
          <a:p>
            <a:endParaRPr/>
          </a:p>
        </p:txBody>
      </p:sp>
      <p:sp>
        <p:nvSpPr>
          <p:cNvPr id="224" name="Google Shape;224;p26"/>
          <p:cNvSpPr txBox="1">
            <a:spLocks noGrp="1"/>
          </p:cNvSpPr>
          <p:nvPr>
            <p:ph type="body" idx="2"/>
          </p:nvPr>
        </p:nvSpPr>
        <p:spPr>
          <a:xfrm>
            <a:off x="609600" y="2103438"/>
            <a:ext cx="3414184"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225" name="Google Shape;225;p26"/>
          <p:cNvSpPr>
            <a:spLocks noGrp="1"/>
          </p:cNvSpPr>
          <p:nvPr>
            <p:ph type="chart" idx="3"/>
          </p:nvPr>
        </p:nvSpPr>
        <p:spPr>
          <a:xfrm>
            <a:off x="5242560" y="1417320"/>
            <a:ext cx="6339840" cy="4754880"/>
          </a:xfrm>
          <a:prstGeom prst="rect">
            <a:avLst/>
          </a:prstGeom>
          <a:no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226" name="Google Shape;226;p26"/>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7" name="Google Shape;227;p26"/>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228" name="Google Shape;228;p26"/>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One Column Chart Dark">
  <p:cSld name="One Column Chart Dark">
    <p:bg>
      <p:bgPr>
        <a:solidFill>
          <a:srgbClr val="464646"/>
        </a:solidFill>
        <a:effectLst/>
      </p:bgPr>
    </p:bg>
    <p:spTree>
      <p:nvGrpSpPr>
        <p:cNvPr id="1" name="Shape 229"/>
        <p:cNvGrpSpPr/>
        <p:nvPr/>
      </p:nvGrpSpPr>
      <p:grpSpPr>
        <a:xfrm>
          <a:off x="0" y="0"/>
          <a:ext cx="0" cy="0"/>
          <a:chOff x="0" y="0"/>
          <a:chExt cx="0" cy="0"/>
        </a:xfrm>
      </p:grpSpPr>
      <p:sp>
        <p:nvSpPr>
          <p:cNvPr id="230" name="Google Shape;230;p27"/>
          <p:cNvSpPr txBox="1">
            <a:spLocks noGrp="1"/>
          </p:cNvSpPr>
          <p:nvPr>
            <p:ph type="title"/>
          </p:nvPr>
        </p:nvSpPr>
        <p:spPr>
          <a:xfrm>
            <a:off x="609600" y="457200"/>
            <a:ext cx="10972800"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lt1"/>
              </a:buClr>
              <a:buSzPts val="2800"/>
              <a:buFont typeface="Georgia"/>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1" name="Google Shape;231;p27"/>
          <p:cNvSpPr txBox="1">
            <a:spLocks noGrp="1"/>
          </p:cNvSpPr>
          <p:nvPr>
            <p:ph type="body" idx="1"/>
          </p:nvPr>
        </p:nvSpPr>
        <p:spPr>
          <a:xfrm>
            <a:off x="609600" y="2103438"/>
            <a:ext cx="3414184"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lt1"/>
              </a:buClr>
              <a:buSzPts val="1600"/>
              <a:buNone/>
              <a:defRPr>
                <a:solidFill>
                  <a:schemeClr val="lt1"/>
                </a:solidFill>
              </a:defRPr>
            </a:lvl1pPr>
            <a:lvl2pPr marL="914400" lvl="1" indent="-228600" algn="l">
              <a:lnSpc>
                <a:spcPct val="100000"/>
              </a:lnSpc>
              <a:spcBef>
                <a:spcPts val="1200"/>
              </a:spcBef>
              <a:spcAft>
                <a:spcPts val="0"/>
              </a:spcAft>
              <a:buClr>
                <a:schemeClr val="lt1"/>
              </a:buClr>
              <a:buSzPts val="1400"/>
              <a:buNone/>
              <a:defRPr>
                <a:solidFill>
                  <a:schemeClr val="lt1"/>
                </a:solidFill>
              </a:defRPr>
            </a:lvl2pPr>
            <a:lvl3pPr marL="1371600" lvl="2" indent="-317500" algn="l">
              <a:lnSpc>
                <a:spcPct val="100000"/>
              </a:lnSpc>
              <a:spcBef>
                <a:spcPts val="600"/>
              </a:spcBef>
              <a:spcAft>
                <a:spcPts val="0"/>
              </a:spcAft>
              <a:buClr>
                <a:schemeClr val="lt1"/>
              </a:buClr>
              <a:buSzPts val="1400"/>
              <a:buChar char="•"/>
              <a:defRPr>
                <a:solidFill>
                  <a:schemeClr val="lt1"/>
                </a:solidFill>
              </a:defRPr>
            </a:lvl3pPr>
            <a:lvl4pPr marL="1828800" lvl="3" indent="-317500" algn="l">
              <a:lnSpc>
                <a:spcPct val="100000"/>
              </a:lnSpc>
              <a:spcBef>
                <a:spcPts val="600"/>
              </a:spcBef>
              <a:spcAft>
                <a:spcPts val="0"/>
              </a:spcAft>
              <a:buClr>
                <a:schemeClr val="lt1"/>
              </a:buClr>
              <a:buSzPts val="1400"/>
              <a:buChar char="–"/>
              <a:defRPr>
                <a:solidFill>
                  <a:schemeClr val="lt1"/>
                </a:solidFill>
              </a:defRPr>
            </a:lvl4pPr>
            <a:lvl5pPr marL="2286000" lvl="4" indent="-317500" algn="l">
              <a:lnSpc>
                <a:spcPct val="100000"/>
              </a:lnSpc>
              <a:spcBef>
                <a:spcPts val="600"/>
              </a:spcBef>
              <a:spcAft>
                <a:spcPts val="0"/>
              </a:spcAft>
              <a:buClr>
                <a:schemeClr val="lt1"/>
              </a:buClr>
              <a:buSzPts val="1400"/>
              <a:buChar char="•"/>
              <a:defRPr>
                <a:solidFill>
                  <a:schemeClr val="lt1"/>
                </a:solidFill>
              </a:defRPr>
            </a:lvl5pPr>
            <a:lvl6pPr marL="2743200" lvl="5" indent="-317500" algn="l">
              <a:lnSpc>
                <a:spcPct val="100000"/>
              </a:lnSpc>
              <a:spcBef>
                <a:spcPts val="600"/>
              </a:spcBef>
              <a:spcAft>
                <a:spcPts val="0"/>
              </a:spcAft>
              <a:buClr>
                <a:schemeClr val="lt1"/>
              </a:buClr>
              <a:buSzPts val="1400"/>
              <a:buChar char="–"/>
              <a:defRPr>
                <a:solidFill>
                  <a:schemeClr val="lt1"/>
                </a:solidFill>
              </a:defRPr>
            </a:lvl6pPr>
            <a:lvl7pPr marL="3200400" lvl="6" indent="-317500" algn="l">
              <a:lnSpc>
                <a:spcPct val="100000"/>
              </a:lnSpc>
              <a:spcBef>
                <a:spcPts val="600"/>
              </a:spcBef>
              <a:spcAft>
                <a:spcPts val="0"/>
              </a:spcAft>
              <a:buClr>
                <a:schemeClr val="lt1"/>
              </a:buClr>
              <a:buSzPts val="1400"/>
              <a:buChar char="•"/>
              <a:defRPr>
                <a:solidFill>
                  <a:schemeClr val="lt1"/>
                </a:solidFill>
              </a:defRPr>
            </a:lvl7pPr>
            <a:lvl8pPr marL="3657600" lvl="7" indent="-317500" algn="l">
              <a:lnSpc>
                <a:spcPct val="100000"/>
              </a:lnSpc>
              <a:spcBef>
                <a:spcPts val="600"/>
              </a:spcBef>
              <a:spcAft>
                <a:spcPts val="0"/>
              </a:spcAft>
              <a:buClr>
                <a:schemeClr val="lt1"/>
              </a:buClr>
              <a:buSzPts val="1400"/>
              <a:buChar char="–"/>
              <a:defRPr>
                <a:solidFill>
                  <a:schemeClr val="lt1"/>
                </a:solidFill>
              </a:defRPr>
            </a:lvl8pPr>
            <a:lvl9pPr marL="4114800" lvl="8" indent="-317500" algn="l">
              <a:lnSpc>
                <a:spcPct val="100000"/>
              </a:lnSpc>
              <a:spcBef>
                <a:spcPts val="600"/>
              </a:spcBef>
              <a:spcAft>
                <a:spcPts val="600"/>
              </a:spcAft>
              <a:buClr>
                <a:schemeClr val="lt1"/>
              </a:buClr>
              <a:buSzPts val="1400"/>
              <a:buChar char="•"/>
              <a:defRPr>
                <a:solidFill>
                  <a:schemeClr val="lt1"/>
                </a:solidFill>
              </a:defRPr>
            </a:lvl9pPr>
          </a:lstStyle>
          <a:p>
            <a:endParaRPr/>
          </a:p>
        </p:txBody>
      </p:sp>
      <p:sp>
        <p:nvSpPr>
          <p:cNvPr id="232" name="Google Shape;232;p27"/>
          <p:cNvSpPr>
            <a:spLocks noGrp="1"/>
          </p:cNvSpPr>
          <p:nvPr>
            <p:ph type="chart" idx="2"/>
          </p:nvPr>
        </p:nvSpPr>
        <p:spPr>
          <a:xfrm>
            <a:off x="5242560" y="1417320"/>
            <a:ext cx="6339840" cy="4754880"/>
          </a:xfrm>
          <a:prstGeom prst="rect">
            <a:avLst/>
          </a:prstGeom>
          <a:no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lt1"/>
              </a:buClr>
              <a:buSzPts val="1000"/>
              <a:buFont typeface="Arial"/>
              <a:buNone/>
              <a:defRPr sz="1000" b="0" i="0" u="none" strike="noStrike" cap="none">
                <a:solidFill>
                  <a:schemeClr val="lt1"/>
                </a:solidFill>
                <a:latin typeface="Arial"/>
                <a:ea typeface="Arial"/>
                <a:cs typeface="Arial"/>
                <a:sym typeface="Arial"/>
              </a:defRPr>
            </a:lvl1pPr>
            <a:lvl2pPr marR="0" lvl="1" algn="l" rtl="0">
              <a:lnSpc>
                <a:spcPct val="100000"/>
              </a:lnSpc>
              <a:spcBef>
                <a:spcPts val="1200"/>
              </a:spcBef>
              <a:spcAft>
                <a:spcPts val="0"/>
              </a:spcAft>
              <a:buClr>
                <a:schemeClr val="lt1"/>
              </a:buClr>
              <a:buSzPts val="1400"/>
              <a:buFont typeface="Arial"/>
              <a:buNone/>
              <a:defRPr sz="1400" b="0" i="0" u="none" strike="noStrike" cap="none">
                <a:solidFill>
                  <a:schemeClr val="lt1"/>
                </a:solidFill>
                <a:latin typeface="Arial"/>
                <a:ea typeface="Arial"/>
                <a:cs typeface="Arial"/>
                <a:sym typeface="Arial"/>
              </a:defRPr>
            </a:lvl2pPr>
            <a:lvl3pPr marR="0" lvl="2"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3pPr>
            <a:lvl4pPr marR="0" lvl="3"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4pPr>
            <a:lvl5pPr marR="0" lvl="4"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5pPr>
            <a:lvl6pPr marR="0" lvl="5"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6pPr>
            <a:lvl7pPr marR="0" lvl="6"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7pPr>
            <a:lvl8pPr marR="0" lvl="7"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8pPr>
            <a:lvl9pPr marR="0" lvl="8" algn="l" rtl="0">
              <a:lnSpc>
                <a:spcPct val="100000"/>
              </a:lnSpc>
              <a:spcBef>
                <a:spcPts val="600"/>
              </a:spcBef>
              <a:spcAft>
                <a:spcPts val="600"/>
              </a:spcAft>
              <a:buClr>
                <a:schemeClr val="lt1"/>
              </a:buClr>
              <a:buSzPts val="1400"/>
              <a:buFont typeface="Arial"/>
              <a:buChar char="•"/>
              <a:defRPr sz="1400" b="0" i="0" u="none" strike="noStrike" cap="none">
                <a:solidFill>
                  <a:schemeClr val="lt1"/>
                </a:solidFill>
                <a:latin typeface="Arial"/>
                <a:ea typeface="Arial"/>
                <a:cs typeface="Arial"/>
                <a:sym typeface="Arial"/>
              </a:defRPr>
            </a:lvl9pPr>
          </a:lstStyle>
          <a:p>
            <a:endParaRPr/>
          </a:p>
        </p:txBody>
      </p:sp>
      <p:sp>
        <p:nvSpPr>
          <p:cNvPr id="233" name="Google Shape;233;p27"/>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4" name="Google Shape;234;p27"/>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235" name="Google Shape;235;p27"/>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re seul">
  <p:cSld name="Titre seul">
    <p:spTree>
      <p:nvGrpSpPr>
        <p:cNvPr id="1" name="Shape 236"/>
        <p:cNvGrpSpPr/>
        <p:nvPr/>
      </p:nvGrpSpPr>
      <p:grpSpPr>
        <a:xfrm>
          <a:off x="0" y="0"/>
          <a:ext cx="0" cy="0"/>
          <a:chOff x="0" y="0"/>
          <a:chExt cx="0" cy="0"/>
        </a:xfrm>
      </p:grpSpPr>
      <p:sp>
        <p:nvSpPr>
          <p:cNvPr id="237" name="Google Shape;237;p28"/>
          <p:cNvSpPr txBox="1">
            <a:spLocks noGrp="1"/>
          </p:cNvSpPr>
          <p:nvPr>
            <p:ph type="title"/>
          </p:nvPr>
        </p:nvSpPr>
        <p:spPr>
          <a:xfrm>
            <a:off x="609600" y="457200"/>
            <a:ext cx="10972800"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8" name="Google Shape;238;p28"/>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9" name="Google Shape;239;p28"/>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240" name="Google Shape;240;p28"/>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Vide" type="blank">
  <p:cSld name="BLANK">
    <p:spTree>
      <p:nvGrpSpPr>
        <p:cNvPr id="1" name="Shape 241"/>
        <p:cNvGrpSpPr/>
        <p:nvPr/>
      </p:nvGrpSpPr>
      <p:grpSpPr>
        <a:xfrm>
          <a:off x="0" y="0"/>
          <a:ext cx="0" cy="0"/>
          <a:chOff x="0" y="0"/>
          <a:chExt cx="0" cy="0"/>
        </a:xfrm>
      </p:grpSpPr>
      <p:sp>
        <p:nvSpPr>
          <p:cNvPr id="242" name="Google Shape;242;p29"/>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3" name="Google Shape;243;p29"/>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5" name="Google Shape;369;p52">
            <a:extLst>
              <a:ext uri="{FF2B5EF4-FFF2-40B4-BE49-F238E27FC236}">
                <a16:creationId xmlns:a16="http://schemas.microsoft.com/office/drawing/2014/main" id="{51063448-0584-4FC6-BDA2-E9FEA5A4A4D3}"/>
              </a:ext>
            </a:extLst>
          </p:cNvPr>
          <p:cNvSpPr txBox="1">
            <a:spLocks noGrp="1"/>
          </p:cNvSpPr>
          <p:nvPr>
            <p:ph type="ftr" idx="11"/>
          </p:nvPr>
        </p:nvSpPr>
        <p:spPr>
          <a:xfrm>
            <a:off x="607060" y="6355080"/>
            <a:ext cx="3981900" cy="137100"/>
          </a:xfrm>
          <a:prstGeom prst="rect">
            <a:avLst/>
          </a:prstGeom>
          <a:noFill/>
          <a:ln>
            <a:noFill/>
          </a:ln>
        </p:spPr>
        <p:txBody>
          <a:bodyPr spcFirstLastPara="1" wrap="square" lIns="0" tIns="0" rIns="0" bIns="0" anchor="b" anchorCtr="0">
            <a:noAutofit/>
          </a:bodyPr>
          <a:lstStyle>
            <a:lvl1pPr>
              <a:defRPr sz="700"/>
            </a:lvl1pPr>
          </a:lstStyle>
          <a:p>
            <a:r>
              <a:rPr lang="fr-FR"/>
              <a:t>L’Oréal - Assemblée Générale du 29 avril 2025</a:t>
            </a: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matchingName="Blank No Footer">
  <p:cSld name="Blank No Footer">
    <p:spTree>
      <p:nvGrpSpPr>
        <p:cNvPr id="1" name="Shape 245"/>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Full Content - Subtitle">
  <p:cSld name="Title and Full Content - Subtitle">
    <p:spTree>
      <p:nvGrpSpPr>
        <p:cNvPr id="1" name="Shape 28"/>
        <p:cNvGrpSpPr/>
        <p:nvPr/>
      </p:nvGrpSpPr>
      <p:grpSpPr>
        <a:xfrm>
          <a:off x="0" y="0"/>
          <a:ext cx="0" cy="0"/>
          <a:chOff x="0" y="0"/>
          <a:chExt cx="0" cy="0"/>
        </a:xfrm>
      </p:grpSpPr>
      <p:sp>
        <p:nvSpPr>
          <p:cNvPr id="29" name="Google Shape;29;p4"/>
          <p:cNvSpPr txBox="1">
            <a:spLocks noGrp="1"/>
          </p:cNvSpPr>
          <p:nvPr>
            <p:ph type="title"/>
          </p:nvPr>
        </p:nvSpPr>
        <p:spPr>
          <a:xfrm>
            <a:off x="609600" y="457200"/>
            <a:ext cx="10972800" cy="4572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4"/>
          <p:cNvSpPr txBox="1">
            <a:spLocks noGrp="1"/>
          </p:cNvSpPr>
          <p:nvPr>
            <p:ph type="subTitle" idx="1"/>
          </p:nvPr>
        </p:nvSpPr>
        <p:spPr>
          <a:xfrm>
            <a:off x="609600" y="904511"/>
            <a:ext cx="10972803" cy="914399"/>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1800"/>
              <a:buNone/>
              <a:defRPr sz="1800" b="0">
                <a:solidFill>
                  <a:schemeClr val="dk1"/>
                </a:solidFill>
              </a:defRPr>
            </a:lvl1pPr>
            <a:lvl2pPr lvl="1" algn="l">
              <a:lnSpc>
                <a:spcPct val="85000"/>
              </a:lnSpc>
              <a:spcBef>
                <a:spcPts val="0"/>
              </a:spcBef>
              <a:spcAft>
                <a:spcPts val="0"/>
              </a:spcAft>
              <a:buClr>
                <a:schemeClr val="dk1"/>
              </a:buClr>
              <a:buSzPts val="1800"/>
              <a:buNone/>
              <a:defRPr sz="1800"/>
            </a:lvl2pPr>
            <a:lvl3pPr lvl="2" algn="l">
              <a:lnSpc>
                <a:spcPct val="85000"/>
              </a:lnSpc>
              <a:spcBef>
                <a:spcPts val="0"/>
              </a:spcBef>
              <a:spcAft>
                <a:spcPts val="0"/>
              </a:spcAft>
              <a:buClr>
                <a:schemeClr val="dk1"/>
              </a:buClr>
              <a:buSzPts val="1800"/>
              <a:buNone/>
              <a:defRPr sz="1800"/>
            </a:lvl3pPr>
            <a:lvl4pPr lvl="3" algn="l">
              <a:lnSpc>
                <a:spcPct val="85000"/>
              </a:lnSpc>
              <a:spcBef>
                <a:spcPts val="0"/>
              </a:spcBef>
              <a:spcAft>
                <a:spcPts val="0"/>
              </a:spcAft>
              <a:buClr>
                <a:schemeClr val="dk1"/>
              </a:buClr>
              <a:buSzPts val="1800"/>
              <a:buNone/>
              <a:defRPr sz="1800"/>
            </a:lvl4pPr>
            <a:lvl5pPr lvl="4" algn="l">
              <a:lnSpc>
                <a:spcPct val="85000"/>
              </a:lnSpc>
              <a:spcBef>
                <a:spcPts val="0"/>
              </a:spcBef>
              <a:spcAft>
                <a:spcPts val="0"/>
              </a:spcAft>
              <a:buClr>
                <a:schemeClr val="dk1"/>
              </a:buClr>
              <a:buSzPts val="1800"/>
              <a:buNone/>
              <a:defRPr sz="1800"/>
            </a:lvl5pPr>
            <a:lvl6pPr lvl="5" algn="l">
              <a:lnSpc>
                <a:spcPct val="85000"/>
              </a:lnSpc>
              <a:spcBef>
                <a:spcPts val="0"/>
              </a:spcBef>
              <a:spcAft>
                <a:spcPts val="0"/>
              </a:spcAft>
              <a:buClr>
                <a:schemeClr val="dk1"/>
              </a:buClr>
              <a:buSzPts val="1800"/>
              <a:buNone/>
              <a:defRPr sz="1800"/>
            </a:lvl6pPr>
            <a:lvl7pPr lvl="6" algn="l">
              <a:lnSpc>
                <a:spcPct val="85000"/>
              </a:lnSpc>
              <a:spcBef>
                <a:spcPts val="0"/>
              </a:spcBef>
              <a:spcAft>
                <a:spcPts val="0"/>
              </a:spcAft>
              <a:buClr>
                <a:schemeClr val="dk1"/>
              </a:buClr>
              <a:buSzPts val="1800"/>
              <a:buNone/>
              <a:defRPr sz="1800"/>
            </a:lvl7pPr>
            <a:lvl8pPr lvl="7" algn="l">
              <a:lnSpc>
                <a:spcPct val="85000"/>
              </a:lnSpc>
              <a:spcBef>
                <a:spcPts val="0"/>
              </a:spcBef>
              <a:spcAft>
                <a:spcPts val="0"/>
              </a:spcAft>
              <a:buClr>
                <a:schemeClr val="dk1"/>
              </a:buClr>
              <a:buSzPts val="1800"/>
              <a:buNone/>
              <a:defRPr sz="1800"/>
            </a:lvl8pPr>
            <a:lvl9pPr lvl="8" algn="l">
              <a:lnSpc>
                <a:spcPct val="85000"/>
              </a:lnSpc>
              <a:spcBef>
                <a:spcPts val="0"/>
              </a:spcBef>
              <a:spcAft>
                <a:spcPts val="0"/>
              </a:spcAft>
              <a:buClr>
                <a:schemeClr val="dk1"/>
              </a:buClr>
              <a:buSzPts val="1800"/>
              <a:buNone/>
              <a:defRPr sz="1800"/>
            </a:lvl9pPr>
          </a:lstStyle>
          <a:p>
            <a:endParaRPr/>
          </a:p>
        </p:txBody>
      </p:sp>
      <p:sp>
        <p:nvSpPr>
          <p:cNvPr id="31" name="Google Shape;31;p4"/>
          <p:cNvSpPr txBox="1">
            <a:spLocks noGrp="1"/>
          </p:cNvSpPr>
          <p:nvPr>
            <p:ph type="body" idx="2"/>
          </p:nvPr>
        </p:nvSpPr>
        <p:spPr>
          <a:xfrm>
            <a:off x="609600" y="2103438"/>
            <a:ext cx="10972801"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32" name="Google Shape;32;p4"/>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4"/>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8" name="Google Shape;369;p52">
            <a:extLst>
              <a:ext uri="{FF2B5EF4-FFF2-40B4-BE49-F238E27FC236}">
                <a16:creationId xmlns:a16="http://schemas.microsoft.com/office/drawing/2014/main" id="{6660FA53-33CE-4BB3-80FA-908A1FA0A59E}"/>
              </a:ext>
            </a:extLst>
          </p:cNvPr>
          <p:cNvSpPr txBox="1">
            <a:spLocks noGrp="1"/>
          </p:cNvSpPr>
          <p:nvPr>
            <p:ph type="ftr" idx="11"/>
          </p:nvPr>
        </p:nvSpPr>
        <p:spPr>
          <a:xfrm>
            <a:off x="607060" y="6355080"/>
            <a:ext cx="3981900" cy="137100"/>
          </a:xfrm>
          <a:prstGeom prst="rect">
            <a:avLst/>
          </a:prstGeom>
          <a:noFill/>
          <a:ln>
            <a:noFill/>
          </a:ln>
        </p:spPr>
        <p:txBody>
          <a:bodyPr spcFirstLastPara="1" wrap="square" lIns="0" tIns="0" rIns="0" bIns="0" anchor="b" anchorCtr="0">
            <a:noAutofit/>
          </a:bodyPr>
          <a:lstStyle>
            <a:lvl1pPr>
              <a:defRPr sz="700"/>
            </a:lvl1pPr>
          </a:lstStyle>
          <a:p>
            <a:r>
              <a:rPr lang="fr-FR"/>
              <a:t>L’Oréal - Assemblée Générale du 29 avril 2025</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Infographic and Chart">
  <p:cSld name="Infographic and Chart">
    <p:spTree>
      <p:nvGrpSpPr>
        <p:cNvPr id="1" name="Shape 246"/>
        <p:cNvGrpSpPr/>
        <p:nvPr/>
      </p:nvGrpSpPr>
      <p:grpSpPr>
        <a:xfrm>
          <a:off x="0" y="0"/>
          <a:ext cx="0" cy="0"/>
          <a:chOff x="0" y="0"/>
          <a:chExt cx="0" cy="0"/>
        </a:xfrm>
      </p:grpSpPr>
      <p:sp>
        <p:nvSpPr>
          <p:cNvPr id="247" name="Google Shape;247;p31"/>
          <p:cNvSpPr txBox="1">
            <a:spLocks noGrp="1"/>
          </p:cNvSpPr>
          <p:nvPr>
            <p:ph type="title"/>
          </p:nvPr>
        </p:nvSpPr>
        <p:spPr>
          <a:xfrm>
            <a:off x="609600" y="457200"/>
            <a:ext cx="10972800"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8" name="Google Shape;248;p31"/>
          <p:cNvSpPr/>
          <p:nvPr/>
        </p:nvSpPr>
        <p:spPr>
          <a:xfrm>
            <a:off x="0" y="2103438"/>
            <a:ext cx="4023784" cy="4068762"/>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b="0" i="0" u="none" strike="noStrike" cap="none">
              <a:solidFill>
                <a:schemeClr val="lt1"/>
              </a:solidFill>
              <a:latin typeface="Arial"/>
              <a:ea typeface="Arial"/>
              <a:cs typeface="Arial"/>
              <a:sym typeface="Arial"/>
            </a:endParaRPr>
          </a:p>
        </p:txBody>
      </p:sp>
      <p:sp>
        <p:nvSpPr>
          <p:cNvPr id="249" name="Google Shape;249;p31"/>
          <p:cNvSpPr txBox="1">
            <a:spLocks noGrp="1"/>
          </p:cNvSpPr>
          <p:nvPr>
            <p:ph type="body" idx="1"/>
          </p:nvPr>
        </p:nvSpPr>
        <p:spPr>
          <a:xfrm>
            <a:off x="609601" y="2377440"/>
            <a:ext cx="3230879" cy="1188720"/>
          </a:xfrm>
          <a:prstGeom prst="rect">
            <a:avLst/>
          </a:prstGeom>
          <a:noFill/>
          <a:ln>
            <a:noFill/>
          </a:ln>
        </p:spPr>
        <p:txBody>
          <a:bodyPr spcFirstLastPara="1" wrap="square" lIns="0" tIns="0" rIns="0" bIns="0" anchor="t" anchorCtr="0">
            <a:noAutofit/>
          </a:bodyPr>
          <a:lstStyle>
            <a:lvl1pPr marL="457200" lvl="0" indent="-228600" algn="l">
              <a:lnSpc>
                <a:spcPct val="80000"/>
              </a:lnSpc>
              <a:spcBef>
                <a:spcPts val="0"/>
              </a:spcBef>
              <a:spcAft>
                <a:spcPts val="0"/>
              </a:spcAft>
              <a:buClr>
                <a:schemeClr val="lt1"/>
              </a:buClr>
              <a:buSzPts val="9600"/>
              <a:buNone/>
              <a:defRPr sz="9600" b="1">
                <a:solidFill>
                  <a:schemeClr val="lt1"/>
                </a:solidFill>
              </a:defRPr>
            </a:lvl1pPr>
            <a:lvl2pPr marL="914400" lvl="1" indent="-228600" algn="l">
              <a:lnSpc>
                <a:spcPct val="100000"/>
              </a:lnSpc>
              <a:spcBef>
                <a:spcPts val="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42900" algn="l">
              <a:lnSpc>
                <a:spcPct val="100000"/>
              </a:lnSpc>
              <a:spcBef>
                <a:spcPts val="600"/>
              </a:spcBef>
              <a:spcAft>
                <a:spcPts val="0"/>
              </a:spcAft>
              <a:buClr>
                <a:schemeClr val="dk1"/>
              </a:buClr>
              <a:buSzPts val="18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250" name="Google Shape;250;p31"/>
          <p:cNvSpPr txBox="1">
            <a:spLocks noGrp="1"/>
          </p:cNvSpPr>
          <p:nvPr>
            <p:ph type="body" idx="2"/>
          </p:nvPr>
        </p:nvSpPr>
        <p:spPr>
          <a:xfrm>
            <a:off x="609599" y="3566160"/>
            <a:ext cx="3230880" cy="246888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lt1"/>
              </a:buClr>
              <a:buSzPts val="1400"/>
              <a:buNone/>
              <a:defRPr sz="1400" b="0">
                <a:solidFill>
                  <a:schemeClr val="lt1"/>
                </a:solidFill>
              </a:defRPr>
            </a:lvl1pPr>
            <a:lvl2pPr marL="914400" lvl="1" indent="-317500" algn="l">
              <a:lnSpc>
                <a:spcPct val="100000"/>
              </a:lnSpc>
              <a:spcBef>
                <a:spcPts val="0"/>
              </a:spcBef>
              <a:spcAft>
                <a:spcPts val="0"/>
              </a:spcAft>
              <a:buClr>
                <a:schemeClr val="lt1"/>
              </a:buClr>
              <a:buSzPts val="1400"/>
              <a:buFont typeface="Arial"/>
              <a:buChar char="•"/>
              <a:defRPr sz="1400" b="0">
                <a:solidFill>
                  <a:schemeClr val="lt1"/>
                </a:solidFill>
              </a:defRPr>
            </a:lvl2pPr>
            <a:lvl3pPr marL="1371600" lvl="2" indent="-317500" algn="l">
              <a:lnSpc>
                <a:spcPct val="100000"/>
              </a:lnSpc>
              <a:spcBef>
                <a:spcPts val="0"/>
              </a:spcBef>
              <a:spcAft>
                <a:spcPts val="0"/>
              </a:spcAft>
              <a:buClr>
                <a:schemeClr val="lt1"/>
              </a:buClr>
              <a:buSzPts val="1400"/>
              <a:buFont typeface="Arial"/>
              <a:buChar char="–"/>
              <a:defRPr sz="1400" b="0">
                <a:solidFill>
                  <a:schemeClr val="lt1"/>
                </a:solidFill>
              </a:defRPr>
            </a:lvl3pPr>
            <a:lvl4pPr marL="1828800" lvl="3" indent="-317500" algn="l">
              <a:lnSpc>
                <a:spcPct val="100000"/>
              </a:lnSpc>
              <a:spcBef>
                <a:spcPts val="0"/>
              </a:spcBef>
              <a:spcAft>
                <a:spcPts val="0"/>
              </a:spcAft>
              <a:buClr>
                <a:schemeClr val="lt1"/>
              </a:buClr>
              <a:buSzPts val="1400"/>
              <a:buFont typeface="Arial"/>
              <a:buChar char="•"/>
              <a:defRPr sz="1400" b="0">
                <a:solidFill>
                  <a:schemeClr val="lt1"/>
                </a:solidFill>
              </a:defRPr>
            </a:lvl4pPr>
            <a:lvl5pPr marL="2286000" lvl="4" indent="-317500" algn="l">
              <a:lnSpc>
                <a:spcPct val="100000"/>
              </a:lnSpc>
              <a:spcBef>
                <a:spcPts val="0"/>
              </a:spcBef>
              <a:spcAft>
                <a:spcPts val="0"/>
              </a:spcAft>
              <a:buClr>
                <a:schemeClr val="lt1"/>
              </a:buClr>
              <a:buSzPts val="1400"/>
              <a:buFont typeface="Arial"/>
              <a:buChar char="–"/>
              <a:defRPr sz="1400" b="0">
                <a:solidFill>
                  <a:schemeClr val="lt1"/>
                </a:solidFill>
              </a:defRPr>
            </a:lvl5pPr>
            <a:lvl6pPr marL="2743200" lvl="5" indent="-317500" algn="l">
              <a:lnSpc>
                <a:spcPct val="100000"/>
              </a:lnSpc>
              <a:spcBef>
                <a:spcPts val="0"/>
              </a:spcBef>
              <a:spcAft>
                <a:spcPts val="0"/>
              </a:spcAft>
              <a:buClr>
                <a:schemeClr val="lt1"/>
              </a:buClr>
              <a:buSzPts val="1400"/>
              <a:buFont typeface="Arial"/>
              <a:buChar char="•"/>
              <a:defRPr sz="1400">
                <a:solidFill>
                  <a:schemeClr val="lt1"/>
                </a:solidFill>
              </a:defRPr>
            </a:lvl6pPr>
            <a:lvl7pPr marL="3200400" lvl="6" indent="-317500" algn="l">
              <a:lnSpc>
                <a:spcPct val="100000"/>
              </a:lnSpc>
              <a:spcBef>
                <a:spcPts val="600"/>
              </a:spcBef>
              <a:spcAft>
                <a:spcPts val="0"/>
              </a:spcAft>
              <a:buClr>
                <a:schemeClr val="lt1"/>
              </a:buClr>
              <a:buSzPts val="1400"/>
              <a:buFont typeface="Arial"/>
              <a:buChar char="–"/>
              <a:defRPr sz="1400">
                <a:solidFill>
                  <a:schemeClr val="lt1"/>
                </a:solidFill>
              </a:defRPr>
            </a:lvl7pPr>
            <a:lvl8pPr marL="3657600" lvl="7" indent="-317500" algn="l">
              <a:lnSpc>
                <a:spcPct val="100000"/>
              </a:lnSpc>
              <a:spcBef>
                <a:spcPts val="600"/>
              </a:spcBef>
              <a:spcAft>
                <a:spcPts val="0"/>
              </a:spcAft>
              <a:buClr>
                <a:schemeClr val="lt1"/>
              </a:buClr>
              <a:buSzPts val="1400"/>
              <a:buFont typeface="Arial"/>
              <a:buChar char="•"/>
              <a:defRPr sz="1400">
                <a:solidFill>
                  <a:schemeClr val="lt1"/>
                </a:solidFill>
              </a:defRPr>
            </a:lvl8pPr>
            <a:lvl9pPr marL="4114800" lvl="8" indent="-317500" algn="l">
              <a:lnSpc>
                <a:spcPct val="100000"/>
              </a:lnSpc>
              <a:spcBef>
                <a:spcPts val="600"/>
              </a:spcBef>
              <a:spcAft>
                <a:spcPts val="600"/>
              </a:spcAft>
              <a:buClr>
                <a:schemeClr val="lt1"/>
              </a:buClr>
              <a:buSzPts val="1400"/>
              <a:buFont typeface="Arial"/>
              <a:buChar char="–"/>
              <a:defRPr sz="1400">
                <a:solidFill>
                  <a:schemeClr val="lt1"/>
                </a:solidFill>
              </a:defRPr>
            </a:lvl9pPr>
          </a:lstStyle>
          <a:p>
            <a:endParaRPr/>
          </a:p>
        </p:txBody>
      </p:sp>
      <p:sp>
        <p:nvSpPr>
          <p:cNvPr id="251" name="Google Shape;251;p31"/>
          <p:cNvSpPr>
            <a:spLocks noGrp="1"/>
          </p:cNvSpPr>
          <p:nvPr>
            <p:ph type="chart" idx="3"/>
          </p:nvPr>
        </p:nvSpPr>
        <p:spPr>
          <a:xfrm>
            <a:off x="4389967" y="2103438"/>
            <a:ext cx="7192435" cy="4068762"/>
          </a:xfrm>
          <a:prstGeom prst="rect">
            <a:avLst/>
          </a:prstGeom>
          <a:no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252" name="Google Shape;252;p31"/>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3" name="Google Shape;253;p31"/>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10" name="Google Shape;369;p52">
            <a:extLst>
              <a:ext uri="{FF2B5EF4-FFF2-40B4-BE49-F238E27FC236}">
                <a16:creationId xmlns:a16="http://schemas.microsoft.com/office/drawing/2014/main" id="{DA61C973-3804-4B96-8037-A16BD499E886}"/>
              </a:ext>
            </a:extLst>
          </p:cNvPr>
          <p:cNvSpPr txBox="1">
            <a:spLocks noGrp="1"/>
          </p:cNvSpPr>
          <p:nvPr>
            <p:ph type="ftr" idx="11"/>
          </p:nvPr>
        </p:nvSpPr>
        <p:spPr>
          <a:xfrm>
            <a:off x="607060" y="6355080"/>
            <a:ext cx="3981900" cy="137100"/>
          </a:xfrm>
          <a:prstGeom prst="rect">
            <a:avLst/>
          </a:prstGeom>
          <a:noFill/>
          <a:ln>
            <a:noFill/>
          </a:ln>
        </p:spPr>
        <p:txBody>
          <a:bodyPr spcFirstLastPara="1" wrap="square" lIns="0" tIns="0" rIns="0" bIns="0" anchor="b" anchorCtr="0">
            <a:noAutofit/>
          </a:bodyPr>
          <a:lstStyle>
            <a:lvl1pPr>
              <a:defRPr sz="700"/>
            </a:lvl1pPr>
          </a:lstStyle>
          <a:p>
            <a:r>
              <a:rPr lang="fr-FR"/>
              <a:t>L’Oréal - Assemblée Générale du 29 avril 2025</a:t>
            </a: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Three Content Infographic">
  <p:cSld name="Three Content Infographic">
    <p:spTree>
      <p:nvGrpSpPr>
        <p:cNvPr id="1" name="Shape 255"/>
        <p:cNvGrpSpPr/>
        <p:nvPr/>
      </p:nvGrpSpPr>
      <p:grpSpPr>
        <a:xfrm>
          <a:off x="0" y="0"/>
          <a:ext cx="0" cy="0"/>
          <a:chOff x="0" y="0"/>
          <a:chExt cx="0" cy="0"/>
        </a:xfrm>
      </p:grpSpPr>
      <p:sp>
        <p:nvSpPr>
          <p:cNvPr id="256" name="Google Shape;256;p32"/>
          <p:cNvSpPr txBox="1">
            <a:spLocks noGrp="1"/>
          </p:cNvSpPr>
          <p:nvPr>
            <p:ph type="title"/>
          </p:nvPr>
        </p:nvSpPr>
        <p:spPr>
          <a:xfrm>
            <a:off x="609600" y="457200"/>
            <a:ext cx="10972800"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7" name="Google Shape;257;p32"/>
          <p:cNvSpPr txBox="1">
            <a:spLocks noGrp="1"/>
          </p:cNvSpPr>
          <p:nvPr>
            <p:ph type="body" idx="1"/>
          </p:nvPr>
        </p:nvSpPr>
        <p:spPr>
          <a:xfrm>
            <a:off x="609600" y="2103438"/>
            <a:ext cx="3414184" cy="1325562"/>
          </a:xfrm>
          <a:prstGeom prst="rect">
            <a:avLst/>
          </a:prstGeom>
          <a:noFill/>
          <a:ln>
            <a:noFill/>
          </a:ln>
        </p:spPr>
        <p:txBody>
          <a:bodyPr spcFirstLastPara="1" wrap="square" lIns="0" tIns="0" rIns="0" bIns="0" anchor="ctr" anchorCtr="0">
            <a:noAutofit/>
          </a:bodyPr>
          <a:lstStyle>
            <a:lvl1pPr marL="457200" lvl="0" indent="-228600" algn="l">
              <a:lnSpc>
                <a:spcPct val="100000"/>
              </a:lnSpc>
              <a:spcBef>
                <a:spcPts val="0"/>
              </a:spcBef>
              <a:spcAft>
                <a:spcPts val="0"/>
              </a:spcAft>
              <a:buClr>
                <a:schemeClr val="accent3"/>
              </a:buClr>
              <a:buSzPts val="7200"/>
              <a:buNone/>
              <a:defRPr sz="7200" b="0">
                <a:solidFill>
                  <a:schemeClr val="accent3"/>
                </a:solidFill>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42900" algn="l">
              <a:lnSpc>
                <a:spcPct val="100000"/>
              </a:lnSpc>
              <a:spcBef>
                <a:spcPts val="600"/>
              </a:spcBef>
              <a:spcAft>
                <a:spcPts val="0"/>
              </a:spcAft>
              <a:buClr>
                <a:schemeClr val="dk1"/>
              </a:buClr>
              <a:buSzPts val="18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258" name="Google Shape;258;p32"/>
          <p:cNvSpPr txBox="1">
            <a:spLocks noGrp="1"/>
          </p:cNvSpPr>
          <p:nvPr>
            <p:ph type="body" idx="2"/>
          </p:nvPr>
        </p:nvSpPr>
        <p:spPr>
          <a:xfrm>
            <a:off x="4389967" y="2103438"/>
            <a:ext cx="3412067" cy="1325562"/>
          </a:xfrm>
          <a:prstGeom prst="rect">
            <a:avLst/>
          </a:prstGeom>
          <a:noFill/>
          <a:ln>
            <a:noFill/>
          </a:ln>
        </p:spPr>
        <p:txBody>
          <a:bodyPr spcFirstLastPara="1" wrap="square" lIns="0" tIns="0" rIns="0" bIns="0" anchor="ctr" anchorCtr="0">
            <a:noAutofit/>
          </a:bodyPr>
          <a:lstStyle>
            <a:lvl1pPr marL="457200" lvl="0" indent="-228600" algn="l">
              <a:lnSpc>
                <a:spcPct val="100000"/>
              </a:lnSpc>
              <a:spcBef>
                <a:spcPts val="0"/>
              </a:spcBef>
              <a:spcAft>
                <a:spcPts val="0"/>
              </a:spcAft>
              <a:buClr>
                <a:schemeClr val="dk2"/>
              </a:buClr>
              <a:buSzPts val="7200"/>
              <a:buNone/>
              <a:defRPr sz="7200" b="0">
                <a:solidFill>
                  <a:schemeClr val="dk2"/>
                </a:solidFill>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42900" algn="l">
              <a:lnSpc>
                <a:spcPct val="100000"/>
              </a:lnSpc>
              <a:spcBef>
                <a:spcPts val="600"/>
              </a:spcBef>
              <a:spcAft>
                <a:spcPts val="0"/>
              </a:spcAft>
              <a:buClr>
                <a:schemeClr val="dk1"/>
              </a:buClr>
              <a:buSzPts val="18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259" name="Google Shape;259;p32"/>
          <p:cNvSpPr txBox="1">
            <a:spLocks noGrp="1"/>
          </p:cNvSpPr>
          <p:nvPr>
            <p:ph type="body" idx="3"/>
          </p:nvPr>
        </p:nvSpPr>
        <p:spPr>
          <a:xfrm>
            <a:off x="8168219" y="2103438"/>
            <a:ext cx="3414181" cy="1325562"/>
          </a:xfrm>
          <a:prstGeom prst="rect">
            <a:avLst/>
          </a:prstGeom>
          <a:noFill/>
          <a:ln>
            <a:noFill/>
          </a:ln>
        </p:spPr>
        <p:txBody>
          <a:bodyPr spcFirstLastPara="1" wrap="square" lIns="0" tIns="0" rIns="0" bIns="0" anchor="ctr" anchorCtr="0">
            <a:noAutofit/>
          </a:bodyPr>
          <a:lstStyle>
            <a:lvl1pPr marL="457200" lvl="0" indent="-228600" algn="l">
              <a:lnSpc>
                <a:spcPct val="100000"/>
              </a:lnSpc>
              <a:spcBef>
                <a:spcPts val="0"/>
              </a:spcBef>
              <a:spcAft>
                <a:spcPts val="0"/>
              </a:spcAft>
              <a:buClr>
                <a:schemeClr val="accent1"/>
              </a:buClr>
              <a:buSzPts val="7200"/>
              <a:buNone/>
              <a:defRPr sz="7200" b="0">
                <a:solidFill>
                  <a:schemeClr val="accent1"/>
                </a:solidFill>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42900" algn="l">
              <a:lnSpc>
                <a:spcPct val="100000"/>
              </a:lnSpc>
              <a:spcBef>
                <a:spcPts val="600"/>
              </a:spcBef>
              <a:spcAft>
                <a:spcPts val="0"/>
              </a:spcAft>
              <a:buClr>
                <a:schemeClr val="dk1"/>
              </a:buClr>
              <a:buSzPts val="18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260" name="Google Shape;260;p32"/>
          <p:cNvSpPr txBox="1">
            <a:spLocks noGrp="1"/>
          </p:cNvSpPr>
          <p:nvPr>
            <p:ph type="body" idx="4"/>
          </p:nvPr>
        </p:nvSpPr>
        <p:spPr>
          <a:xfrm>
            <a:off x="609600" y="3611881"/>
            <a:ext cx="3414184" cy="2560319"/>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3"/>
              </a:buClr>
              <a:buSzPts val="1600"/>
              <a:buNone/>
              <a:defRPr>
                <a:solidFill>
                  <a:schemeClr val="accent3"/>
                </a:solidFill>
              </a:defRPr>
            </a:lvl1pPr>
            <a:lvl2pPr marL="914400" lvl="1" indent="-228600" algn="l">
              <a:lnSpc>
                <a:spcPct val="100000"/>
              </a:lnSpc>
              <a:spcBef>
                <a:spcPts val="450"/>
              </a:spcBef>
              <a:spcAft>
                <a:spcPts val="0"/>
              </a:spcAft>
              <a:buClr>
                <a:schemeClr val="dk1"/>
              </a:buClr>
              <a:buSzPts val="1400"/>
              <a:buNone/>
              <a:defRPr>
                <a:solidFill>
                  <a:schemeClr val="dk1"/>
                </a:solidFill>
              </a:defRPr>
            </a:lvl2pPr>
            <a:lvl3pPr marL="1371600" lvl="2" indent="-317500" algn="l">
              <a:lnSpc>
                <a:spcPct val="100000"/>
              </a:lnSpc>
              <a:spcBef>
                <a:spcPts val="600"/>
              </a:spcBef>
              <a:spcAft>
                <a:spcPts val="0"/>
              </a:spcAft>
              <a:buClr>
                <a:schemeClr val="dk1"/>
              </a:buClr>
              <a:buSzPts val="1400"/>
              <a:buChar char="•"/>
              <a:defRPr>
                <a:solidFill>
                  <a:schemeClr val="dk1"/>
                </a:solidFill>
              </a:defRPr>
            </a:lvl3pPr>
            <a:lvl4pPr marL="1828800" lvl="3" indent="-317500" algn="l">
              <a:lnSpc>
                <a:spcPct val="100000"/>
              </a:lnSpc>
              <a:spcBef>
                <a:spcPts val="600"/>
              </a:spcBef>
              <a:spcAft>
                <a:spcPts val="0"/>
              </a:spcAft>
              <a:buClr>
                <a:schemeClr val="dk1"/>
              </a:buClr>
              <a:buSzPts val="1400"/>
              <a:buChar char="–"/>
              <a:defRPr>
                <a:solidFill>
                  <a:schemeClr val="dk1"/>
                </a:solidFill>
              </a:defRPr>
            </a:lvl4pPr>
            <a:lvl5pPr marL="2286000" lvl="4" indent="-317500" algn="l">
              <a:lnSpc>
                <a:spcPct val="100000"/>
              </a:lnSpc>
              <a:spcBef>
                <a:spcPts val="600"/>
              </a:spcBef>
              <a:spcAft>
                <a:spcPts val="0"/>
              </a:spcAft>
              <a:buClr>
                <a:schemeClr val="dk1"/>
              </a:buClr>
              <a:buSzPts val="1400"/>
              <a:buChar char="•"/>
              <a:defRPr>
                <a:solidFill>
                  <a:schemeClr val="dk1"/>
                </a:solidFill>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261" name="Google Shape;261;p32"/>
          <p:cNvSpPr txBox="1">
            <a:spLocks noGrp="1"/>
          </p:cNvSpPr>
          <p:nvPr>
            <p:ph type="body" idx="5"/>
          </p:nvPr>
        </p:nvSpPr>
        <p:spPr>
          <a:xfrm>
            <a:off x="4389967" y="3611881"/>
            <a:ext cx="3412067" cy="2560318"/>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2"/>
              </a:buClr>
              <a:buSzPts val="1600"/>
              <a:buNone/>
              <a:defRPr>
                <a:solidFill>
                  <a:schemeClr val="dk2"/>
                </a:solidFill>
              </a:defRPr>
            </a:lvl1pPr>
            <a:lvl2pPr marL="914400" lvl="1" indent="-228600" algn="l">
              <a:lnSpc>
                <a:spcPct val="100000"/>
              </a:lnSpc>
              <a:spcBef>
                <a:spcPts val="450"/>
              </a:spcBef>
              <a:spcAft>
                <a:spcPts val="0"/>
              </a:spcAft>
              <a:buClr>
                <a:schemeClr val="dk1"/>
              </a:buClr>
              <a:buSzPts val="1400"/>
              <a:buNone/>
              <a:defRPr>
                <a:solidFill>
                  <a:schemeClr val="dk1"/>
                </a:solidFill>
              </a:defRPr>
            </a:lvl2pPr>
            <a:lvl3pPr marL="1371600" lvl="2" indent="-317500" algn="l">
              <a:lnSpc>
                <a:spcPct val="100000"/>
              </a:lnSpc>
              <a:spcBef>
                <a:spcPts val="600"/>
              </a:spcBef>
              <a:spcAft>
                <a:spcPts val="0"/>
              </a:spcAft>
              <a:buClr>
                <a:schemeClr val="dk1"/>
              </a:buClr>
              <a:buSzPts val="1400"/>
              <a:buChar char="•"/>
              <a:defRPr>
                <a:solidFill>
                  <a:schemeClr val="dk1"/>
                </a:solidFill>
              </a:defRPr>
            </a:lvl3pPr>
            <a:lvl4pPr marL="1828800" lvl="3" indent="-317500" algn="l">
              <a:lnSpc>
                <a:spcPct val="100000"/>
              </a:lnSpc>
              <a:spcBef>
                <a:spcPts val="600"/>
              </a:spcBef>
              <a:spcAft>
                <a:spcPts val="0"/>
              </a:spcAft>
              <a:buClr>
                <a:schemeClr val="dk1"/>
              </a:buClr>
              <a:buSzPts val="1400"/>
              <a:buChar char="–"/>
              <a:defRPr>
                <a:solidFill>
                  <a:schemeClr val="dk1"/>
                </a:solidFill>
              </a:defRPr>
            </a:lvl4pPr>
            <a:lvl5pPr marL="2286000" lvl="4" indent="-317500" algn="l">
              <a:lnSpc>
                <a:spcPct val="100000"/>
              </a:lnSpc>
              <a:spcBef>
                <a:spcPts val="600"/>
              </a:spcBef>
              <a:spcAft>
                <a:spcPts val="0"/>
              </a:spcAft>
              <a:buClr>
                <a:schemeClr val="dk1"/>
              </a:buClr>
              <a:buSzPts val="1400"/>
              <a:buChar char="•"/>
              <a:defRPr>
                <a:solidFill>
                  <a:schemeClr val="dk1"/>
                </a:solidFill>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262" name="Google Shape;262;p32"/>
          <p:cNvSpPr txBox="1">
            <a:spLocks noGrp="1"/>
          </p:cNvSpPr>
          <p:nvPr>
            <p:ph type="body" idx="6"/>
          </p:nvPr>
        </p:nvSpPr>
        <p:spPr>
          <a:xfrm>
            <a:off x="8165041" y="3611881"/>
            <a:ext cx="3417360" cy="2560319"/>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600"/>
              <a:buNone/>
              <a:defRPr>
                <a:solidFill>
                  <a:schemeClr val="accent1"/>
                </a:solidFill>
              </a:defRPr>
            </a:lvl1pPr>
            <a:lvl2pPr marL="914400" lvl="1" indent="-228600" algn="l">
              <a:lnSpc>
                <a:spcPct val="100000"/>
              </a:lnSpc>
              <a:spcBef>
                <a:spcPts val="450"/>
              </a:spcBef>
              <a:spcAft>
                <a:spcPts val="0"/>
              </a:spcAft>
              <a:buClr>
                <a:schemeClr val="dk1"/>
              </a:buClr>
              <a:buSzPts val="1400"/>
              <a:buNone/>
              <a:defRPr>
                <a:solidFill>
                  <a:schemeClr val="dk1"/>
                </a:solidFill>
              </a:defRPr>
            </a:lvl2pPr>
            <a:lvl3pPr marL="1371600" lvl="2" indent="-317500" algn="l">
              <a:lnSpc>
                <a:spcPct val="100000"/>
              </a:lnSpc>
              <a:spcBef>
                <a:spcPts val="600"/>
              </a:spcBef>
              <a:spcAft>
                <a:spcPts val="0"/>
              </a:spcAft>
              <a:buClr>
                <a:schemeClr val="dk1"/>
              </a:buClr>
              <a:buSzPts val="1400"/>
              <a:buChar char="•"/>
              <a:defRPr>
                <a:solidFill>
                  <a:schemeClr val="dk1"/>
                </a:solidFill>
              </a:defRPr>
            </a:lvl3pPr>
            <a:lvl4pPr marL="1828800" lvl="3" indent="-317500" algn="l">
              <a:lnSpc>
                <a:spcPct val="100000"/>
              </a:lnSpc>
              <a:spcBef>
                <a:spcPts val="600"/>
              </a:spcBef>
              <a:spcAft>
                <a:spcPts val="0"/>
              </a:spcAft>
              <a:buClr>
                <a:schemeClr val="dk1"/>
              </a:buClr>
              <a:buSzPts val="1400"/>
              <a:buChar char="–"/>
              <a:defRPr>
                <a:solidFill>
                  <a:schemeClr val="dk1"/>
                </a:solidFill>
              </a:defRPr>
            </a:lvl4pPr>
            <a:lvl5pPr marL="2286000" lvl="4" indent="-317500" algn="l">
              <a:lnSpc>
                <a:spcPct val="100000"/>
              </a:lnSpc>
              <a:spcBef>
                <a:spcPts val="600"/>
              </a:spcBef>
              <a:spcAft>
                <a:spcPts val="0"/>
              </a:spcAft>
              <a:buClr>
                <a:schemeClr val="dk1"/>
              </a:buClr>
              <a:buSzPts val="1400"/>
              <a:buChar char="•"/>
              <a:defRPr>
                <a:solidFill>
                  <a:schemeClr val="dk1"/>
                </a:solidFill>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263" name="Google Shape;263;p32"/>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4" name="Google Shape;264;p32"/>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12" name="Google Shape;369;p52">
            <a:extLst>
              <a:ext uri="{FF2B5EF4-FFF2-40B4-BE49-F238E27FC236}">
                <a16:creationId xmlns:a16="http://schemas.microsoft.com/office/drawing/2014/main" id="{6532E091-BC86-4F15-AD3F-90C41AC816AE}"/>
              </a:ext>
            </a:extLst>
          </p:cNvPr>
          <p:cNvSpPr txBox="1">
            <a:spLocks noGrp="1"/>
          </p:cNvSpPr>
          <p:nvPr>
            <p:ph type="ftr" idx="11"/>
          </p:nvPr>
        </p:nvSpPr>
        <p:spPr>
          <a:xfrm>
            <a:off x="607060" y="6355080"/>
            <a:ext cx="3981900" cy="137100"/>
          </a:xfrm>
          <a:prstGeom prst="rect">
            <a:avLst/>
          </a:prstGeom>
          <a:noFill/>
          <a:ln>
            <a:noFill/>
          </a:ln>
        </p:spPr>
        <p:txBody>
          <a:bodyPr spcFirstLastPara="1" wrap="square" lIns="0" tIns="0" rIns="0" bIns="0" anchor="b" anchorCtr="0">
            <a:noAutofit/>
          </a:bodyPr>
          <a:lstStyle>
            <a:lvl1pPr>
              <a:defRPr sz="700"/>
            </a:lvl1pPr>
          </a:lstStyle>
          <a:p>
            <a:r>
              <a:rPr lang="fr-FR"/>
              <a:t>L’Oréal - Assemblée Générale du 29 avril 2025</a:t>
            </a: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Title and Chart Dark">
  <p:cSld name="Title and Chart Dark">
    <p:bg>
      <p:bgPr>
        <a:solidFill>
          <a:srgbClr val="464646"/>
        </a:solidFill>
        <a:effectLst/>
      </p:bgPr>
    </p:bg>
    <p:spTree>
      <p:nvGrpSpPr>
        <p:cNvPr id="1" name="Shape 266"/>
        <p:cNvGrpSpPr/>
        <p:nvPr/>
      </p:nvGrpSpPr>
      <p:grpSpPr>
        <a:xfrm>
          <a:off x="0" y="0"/>
          <a:ext cx="0" cy="0"/>
          <a:chOff x="0" y="0"/>
          <a:chExt cx="0" cy="0"/>
        </a:xfrm>
      </p:grpSpPr>
      <p:sp>
        <p:nvSpPr>
          <p:cNvPr id="267" name="Google Shape;267;p33"/>
          <p:cNvSpPr txBox="1">
            <a:spLocks noGrp="1"/>
          </p:cNvSpPr>
          <p:nvPr>
            <p:ph type="title"/>
          </p:nvPr>
        </p:nvSpPr>
        <p:spPr>
          <a:xfrm>
            <a:off x="609600" y="457200"/>
            <a:ext cx="10972800"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lt1"/>
              </a:buClr>
              <a:buSzPts val="2800"/>
              <a:buFont typeface="Georgia"/>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8" name="Google Shape;268;p33"/>
          <p:cNvSpPr>
            <a:spLocks noGrp="1"/>
          </p:cNvSpPr>
          <p:nvPr>
            <p:ph type="chart" idx="2"/>
          </p:nvPr>
        </p:nvSpPr>
        <p:spPr>
          <a:xfrm>
            <a:off x="609600" y="2103438"/>
            <a:ext cx="10972800" cy="4068762"/>
          </a:xfrm>
          <a:prstGeom prst="rect">
            <a:avLst/>
          </a:prstGeom>
          <a:no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lt1"/>
              </a:buClr>
              <a:buSzPts val="1000"/>
              <a:buFont typeface="Arial"/>
              <a:buNone/>
              <a:defRPr sz="1000" b="0" i="0" u="none" strike="noStrike" cap="none">
                <a:solidFill>
                  <a:schemeClr val="lt1"/>
                </a:solidFill>
                <a:latin typeface="Arial"/>
                <a:ea typeface="Arial"/>
                <a:cs typeface="Arial"/>
                <a:sym typeface="Arial"/>
              </a:defRPr>
            </a:lvl1pPr>
            <a:lvl2pPr marR="0" lvl="1" algn="l" rtl="0">
              <a:lnSpc>
                <a:spcPct val="100000"/>
              </a:lnSpc>
              <a:spcBef>
                <a:spcPts val="1200"/>
              </a:spcBef>
              <a:spcAft>
                <a:spcPts val="0"/>
              </a:spcAft>
              <a:buClr>
                <a:schemeClr val="lt1"/>
              </a:buClr>
              <a:buSzPts val="1400"/>
              <a:buFont typeface="Arial"/>
              <a:buNone/>
              <a:defRPr sz="1400" b="0" i="0" u="none" strike="noStrike" cap="none">
                <a:solidFill>
                  <a:schemeClr val="lt1"/>
                </a:solidFill>
                <a:latin typeface="Arial"/>
                <a:ea typeface="Arial"/>
                <a:cs typeface="Arial"/>
                <a:sym typeface="Arial"/>
              </a:defRPr>
            </a:lvl2pPr>
            <a:lvl3pPr marR="0" lvl="2"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3pPr>
            <a:lvl4pPr marR="0" lvl="3"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4pPr>
            <a:lvl5pPr marR="0" lvl="4"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5pPr>
            <a:lvl6pPr marR="0" lvl="5"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6pPr>
            <a:lvl7pPr marR="0" lvl="6"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7pPr>
            <a:lvl8pPr marR="0" lvl="7"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8pPr>
            <a:lvl9pPr marR="0" lvl="8" algn="l" rtl="0">
              <a:lnSpc>
                <a:spcPct val="100000"/>
              </a:lnSpc>
              <a:spcBef>
                <a:spcPts val="600"/>
              </a:spcBef>
              <a:spcAft>
                <a:spcPts val="600"/>
              </a:spcAft>
              <a:buClr>
                <a:schemeClr val="lt1"/>
              </a:buClr>
              <a:buSzPts val="1400"/>
              <a:buFont typeface="Arial"/>
              <a:buChar char="•"/>
              <a:defRPr sz="1400" b="0" i="0" u="none" strike="noStrike" cap="none">
                <a:solidFill>
                  <a:schemeClr val="lt1"/>
                </a:solidFill>
                <a:latin typeface="Arial"/>
                <a:ea typeface="Arial"/>
                <a:cs typeface="Arial"/>
                <a:sym typeface="Arial"/>
              </a:defRPr>
            </a:lvl9pPr>
          </a:lstStyle>
          <a:p>
            <a:endParaRPr/>
          </a:p>
        </p:txBody>
      </p:sp>
      <p:sp>
        <p:nvSpPr>
          <p:cNvPr id="269" name="Google Shape;269;p33"/>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0" name="Google Shape;270;p33"/>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271" name="Google Shape;271;p33"/>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matchingName="Thank You Light">
  <p:cSld name="Thank You Light">
    <p:bg>
      <p:bgPr>
        <a:solidFill>
          <a:schemeClr val="lt1"/>
        </a:solidFill>
        <a:effectLst/>
      </p:bgPr>
    </p:bg>
    <p:spTree>
      <p:nvGrpSpPr>
        <p:cNvPr id="1" name="Shape 272"/>
        <p:cNvGrpSpPr/>
        <p:nvPr/>
      </p:nvGrpSpPr>
      <p:grpSpPr>
        <a:xfrm>
          <a:off x="0" y="0"/>
          <a:ext cx="0" cy="0"/>
          <a:chOff x="0" y="0"/>
          <a:chExt cx="0" cy="0"/>
        </a:xfrm>
      </p:grpSpPr>
      <p:sp>
        <p:nvSpPr>
          <p:cNvPr id="273" name="Google Shape;273;p34"/>
          <p:cNvSpPr txBox="1">
            <a:spLocks noGrp="1"/>
          </p:cNvSpPr>
          <p:nvPr>
            <p:ph type="ctrTitle"/>
          </p:nvPr>
        </p:nvSpPr>
        <p:spPr>
          <a:xfrm>
            <a:off x="609600" y="457200"/>
            <a:ext cx="5307011" cy="2514601"/>
          </a:xfrm>
          <a:prstGeom prst="rect">
            <a:avLst/>
          </a:prstGeom>
          <a:noFill/>
          <a:ln>
            <a:noFill/>
          </a:ln>
        </p:spPr>
        <p:txBody>
          <a:bodyPr spcFirstLastPara="1" wrap="square" lIns="0" tIns="0" rIns="0" bIns="0" anchor="b" anchorCtr="0">
            <a:noAutofit/>
          </a:bodyPr>
          <a:lstStyle>
            <a:lvl1pPr lvl="0" algn="l">
              <a:lnSpc>
                <a:spcPct val="85000"/>
              </a:lnSpc>
              <a:spcBef>
                <a:spcPts val="0"/>
              </a:spcBef>
              <a:spcAft>
                <a:spcPts val="0"/>
              </a:spcAft>
              <a:buClr>
                <a:schemeClr val="dk1"/>
              </a:buClr>
              <a:buSzPts val="4400"/>
              <a:buFont typeface="Georgia"/>
              <a:buNone/>
              <a:defRPr sz="4400">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4" name="Google Shape;274;p34"/>
          <p:cNvSpPr/>
          <p:nvPr/>
        </p:nvSpPr>
        <p:spPr>
          <a:xfrm>
            <a:off x="0" y="4940854"/>
            <a:ext cx="12192000" cy="1917146"/>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b="0" i="0" u="none" strike="noStrike" cap="none">
              <a:solidFill>
                <a:schemeClr val="lt1"/>
              </a:solidFill>
              <a:latin typeface="Arial"/>
              <a:ea typeface="Arial"/>
              <a:cs typeface="Arial"/>
              <a:sym typeface="Arial"/>
            </a:endParaRPr>
          </a:p>
        </p:txBody>
      </p:sp>
      <p:sp>
        <p:nvSpPr>
          <p:cNvPr id="275" name="Google Shape;275;p34"/>
          <p:cNvSpPr/>
          <p:nvPr/>
        </p:nvSpPr>
        <p:spPr>
          <a:xfrm>
            <a:off x="5334000" y="0"/>
            <a:ext cx="6858000" cy="6858000"/>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350">
              <a:solidFill>
                <a:schemeClr val="dk1"/>
              </a:solidFill>
              <a:latin typeface="Arial"/>
              <a:ea typeface="Arial"/>
              <a:cs typeface="Arial"/>
              <a:sym typeface="Arial"/>
            </a:endParaRPr>
          </a:p>
        </p:txBody>
      </p:sp>
      <p:sp>
        <p:nvSpPr>
          <p:cNvPr id="276" name="Google Shape;276;p34"/>
          <p:cNvSpPr txBox="1">
            <a:spLocks noGrp="1"/>
          </p:cNvSpPr>
          <p:nvPr>
            <p:ph type="body" idx="1"/>
          </p:nvPr>
        </p:nvSpPr>
        <p:spPr>
          <a:xfrm>
            <a:off x="609600" y="5212080"/>
            <a:ext cx="10972800" cy="13716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lt1"/>
              </a:buClr>
              <a:buSzPts val="1000"/>
              <a:buFont typeface="Arial"/>
              <a:buNone/>
              <a:defRPr sz="1000" b="0">
                <a:solidFill>
                  <a:schemeClr val="lt1"/>
                </a:solidFill>
              </a:defRPr>
            </a:lvl1pPr>
            <a:lvl2pPr marL="914400" lvl="1" indent="-228600" algn="l">
              <a:lnSpc>
                <a:spcPct val="100000"/>
              </a:lnSpc>
              <a:spcBef>
                <a:spcPts val="0"/>
              </a:spcBef>
              <a:spcAft>
                <a:spcPts val="0"/>
              </a:spcAft>
              <a:buClr>
                <a:schemeClr val="lt1"/>
              </a:buClr>
              <a:buSzPts val="1000"/>
              <a:buFont typeface="Arial"/>
              <a:buNone/>
              <a:defRPr sz="1000" b="0">
                <a:solidFill>
                  <a:schemeClr val="lt1"/>
                </a:solidFill>
              </a:defRPr>
            </a:lvl2pPr>
            <a:lvl3pPr marL="1371600" lvl="2" indent="-228600" algn="l">
              <a:lnSpc>
                <a:spcPct val="100000"/>
              </a:lnSpc>
              <a:spcBef>
                <a:spcPts val="0"/>
              </a:spcBef>
              <a:spcAft>
                <a:spcPts val="0"/>
              </a:spcAft>
              <a:buClr>
                <a:schemeClr val="lt1"/>
              </a:buClr>
              <a:buSzPts val="1000"/>
              <a:buFont typeface="Arial"/>
              <a:buNone/>
              <a:defRPr sz="1000" b="0">
                <a:solidFill>
                  <a:schemeClr val="lt1"/>
                </a:solidFill>
              </a:defRPr>
            </a:lvl3pPr>
            <a:lvl4pPr marL="1828800" lvl="3" indent="-228600" algn="l">
              <a:lnSpc>
                <a:spcPct val="100000"/>
              </a:lnSpc>
              <a:spcBef>
                <a:spcPts val="0"/>
              </a:spcBef>
              <a:spcAft>
                <a:spcPts val="0"/>
              </a:spcAft>
              <a:buClr>
                <a:schemeClr val="lt1"/>
              </a:buClr>
              <a:buSzPts val="1000"/>
              <a:buFont typeface="Arial"/>
              <a:buNone/>
              <a:defRPr sz="1000" b="0">
                <a:solidFill>
                  <a:schemeClr val="lt1"/>
                </a:solidFill>
              </a:defRPr>
            </a:lvl4pPr>
            <a:lvl5pPr marL="2286000" lvl="4" indent="-228600" algn="l">
              <a:lnSpc>
                <a:spcPct val="100000"/>
              </a:lnSpc>
              <a:spcBef>
                <a:spcPts val="0"/>
              </a:spcBef>
              <a:spcAft>
                <a:spcPts val="0"/>
              </a:spcAft>
              <a:buClr>
                <a:schemeClr val="lt1"/>
              </a:buClr>
              <a:buSzPts val="1000"/>
              <a:buFont typeface="Arial"/>
              <a:buNone/>
              <a:defRPr sz="1000" b="0">
                <a:solidFill>
                  <a:schemeClr val="lt1"/>
                </a:solidFill>
              </a:defRPr>
            </a:lvl5pPr>
            <a:lvl6pPr marL="2743200" lvl="5" indent="-228600" algn="l">
              <a:lnSpc>
                <a:spcPct val="100000"/>
              </a:lnSpc>
              <a:spcBef>
                <a:spcPts val="0"/>
              </a:spcBef>
              <a:spcAft>
                <a:spcPts val="0"/>
              </a:spcAft>
              <a:buClr>
                <a:schemeClr val="lt1"/>
              </a:buClr>
              <a:buSzPts val="1000"/>
              <a:buFont typeface="Arial"/>
              <a:buNone/>
              <a:defRPr sz="1000">
                <a:solidFill>
                  <a:schemeClr val="lt1"/>
                </a:solidFill>
              </a:defRPr>
            </a:lvl6pPr>
            <a:lvl7pPr marL="3200400" lvl="6" indent="-228600" algn="l">
              <a:lnSpc>
                <a:spcPct val="100000"/>
              </a:lnSpc>
              <a:spcBef>
                <a:spcPts val="0"/>
              </a:spcBef>
              <a:spcAft>
                <a:spcPts val="0"/>
              </a:spcAft>
              <a:buClr>
                <a:schemeClr val="lt1"/>
              </a:buClr>
              <a:buSzPts val="1000"/>
              <a:buFont typeface="Arial"/>
              <a:buNone/>
              <a:defRPr sz="1000">
                <a:solidFill>
                  <a:schemeClr val="lt1"/>
                </a:solidFill>
              </a:defRPr>
            </a:lvl7pPr>
            <a:lvl8pPr marL="3657600" lvl="7" indent="-228600" algn="l">
              <a:lnSpc>
                <a:spcPct val="100000"/>
              </a:lnSpc>
              <a:spcBef>
                <a:spcPts val="0"/>
              </a:spcBef>
              <a:spcAft>
                <a:spcPts val="0"/>
              </a:spcAft>
              <a:buClr>
                <a:schemeClr val="lt1"/>
              </a:buClr>
              <a:buSzPts val="1000"/>
              <a:buFont typeface="Arial"/>
              <a:buNone/>
              <a:defRPr sz="1000">
                <a:solidFill>
                  <a:schemeClr val="lt1"/>
                </a:solidFill>
              </a:defRPr>
            </a:lvl8pPr>
            <a:lvl9pPr marL="4114800" lvl="8" indent="-228600" algn="l">
              <a:lnSpc>
                <a:spcPct val="100000"/>
              </a:lnSpc>
              <a:spcBef>
                <a:spcPts val="0"/>
              </a:spcBef>
              <a:spcAft>
                <a:spcPts val="0"/>
              </a:spcAft>
              <a:buClr>
                <a:schemeClr val="lt1"/>
              </a:buClr>
              <a:buSzPts val="1000"/>
              <a:buFont typeface="Arial"/>
              <a:buNone/>
              <a:defRPr sz="1000">
                <a:solidFill>
                  <a:schemeClr val="lt1"/>
                </a:solidFill>
              </a:defRPr>
            </a:lvl9pPr>
          </a:lstStyle>
          <a:p>
            <a:endParaRPr/>
          </a:p>
        </p:txBody>
      </p:sp>
      <p:sp>
        <p:nvSpPr>
          <p:cNvPr id="277" name="Google Shape;277;p34"/>
          <p:cNvSpPr/>
          <p:nvPr/>
        </p:nvSpPr>
        <p:spPr>
          <a:xfrm>
            <a:off x="5334000" y="0"/>
            <a:ext cx="6858000" cy="6858000"/>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350">
              <a:solidFill>
                <a:schemeClr val="dk1"/>
              </a:solidFill>
              <a:latin typeface="Arial"/>
              <a:ea typeface="Arial"/>
              <a:cs typeface="Arial"/>
              <a:sym typeface="Arial"/>
            </a:endParaRPr>
          </a:p>
        </p:txBody>
      </p:sp>
      <p:sp>
        <p:nvSpPr>
          <p:cNvPr id="278" name="Google Shape;278;p34"/>
          <p:cNvSpPr txBox="1"/>
          <p:nvPr/>
        </p:nvSpPr>
        <p:spPr>
          <a:xfrm>
            <a:off x="609599" y="4389120"/>
            <a:ext cx="5307012" cy="36576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1000"/>
              <a:buFont typeface="Arial"/>
              <a:buNone/>
            </a:pPr>
            <a:r>
              <a:rPr lang="fr-FR" sz="1000">
                <a:solidFill>
                  <a:schemeClr val="dk1"/>
                </a:solidFill>
                <a:latin typeface="Arial"/>
                <a:ea typeface="Arial"/>
                <a:cs typeface="Arial"/>
                <a:sym typeface="Arial"/>
              </a:rPr>
              <a:t>pwc.com</a:t>
            </a:r>
            <a:endParaRPr sz="1000">
              <a:solidFill>
                <a:schemeClr val="dk1"/>
              </a:solidFill>
              <a:latin typeface="Arial"/>
              <a:ea typeface="Arial"/>
              <a:cs typeface="Arial"/>
              <a:sym typeface="Aria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matchingName="Section Header Orange">
  <p:cSld name="Section Header Orange">
    <p:bg>
      <p:bgPr>
        <a:solidFill>
          <a:srgbClr val="D04A02"/>
        </a:solidFill>
        <a:effectLst/>
      </p:bgPr>
    </p:bg>
    <p:spTree>
      <p:nvGrpSpPr>
        <p:cNvPr id="1" name="Shape 279"/>
        <p:cNvGrpSpPr/>
        <p:nvPr/>
      </p:nvGrpSpPr>
      <p:grpSpPr>
        <a:xfrm>
          <a:off x="0" y="0"/>
          <a:ext cx="0" cy="0"/>
          <a:chOff x="0" y="0"/>
          <a:chExt cx="0" cy="0"/>
        </a:xfrm>
      </p:grpSpPr>
      <p:sp>
        <p:nvSpPr>
          <p:cNvPr id="280" name="Google Shape;280;p35"/>
          <p:cNvSpPr txBox="1">
            <a:spLocks noGrp="1"/>
          </p:cNvSpPr>
          <p:nvPr>
            <p:ph type="title"/>
          </p:nvPr>
        </p:nvSpPr>
        <p:spPr>
          <a:xfrm>
            <a:off x="5181600" y="2109471"/>
            <a:ext cx="4693920" cy="2651442"/>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lt1"/>
              </a:buClr>
              <a:buSzPts val="3600"/>
              <a:buFont typeface="Arial"/>
              <a:buNone/>
              <a:defRPr sz="3600" b="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1" name="Google Shape;281;p35"/>
          <p:cNvSpPr txBox="1">
            <a:spLocks noGrp="1"/>
          </p:cNvSpPr>
          <p:nvPr>
            <p:ph type="subTitle" idx="1"/>
          </p:nvPr>
        </p:nvSpPr>
        <p:spPr>
          <a:xfrm>
            <a:off x="609600" y="0"/>
            <a:ext cx="4572000" cy="6858000"/>
          </a:xfrm>
          <a:prstGeom prst="rect">
            <a:avLst/>
          </a:prstGeom>
          <a:noFill/>
          <a:ln>
            <a:noFill/>
          </a:ln>
        </p:spPr>
        <p:txBody>
          <a:bodyPr spcFirstLastPara="1" wrap="square" lIns="0" tIns="0" rIns="0" bIns="0" anchor="ctr" anchorCtr="0">
            <a:noAutofit/>
          </a:bodyPr>
          <a:lstStyle>
            <a:lvl1pPr lvl="0" algn="l">
              <a:lnSpc>
                <a:spcPct val="95000"/>
              </a:lnSpc>
              <a:spcBef>
                <a:spcPts val="0"/>
              </a:spcBef>
              <a:spcAft>
                <a:spcPts val="0"/>
              </a:spcAft>
              <a:buClr>
                <a:schemeClr val="lt1"/>
              </a:buClr>
              <a:buSzPts val="45000"/>
              <a:buNone/>
              <a:defRPr sz="45000" b="0">
                <a:solidFill>
                  <a:schemeClr val="lt1"/>
                </a:solidFill>
              </a:defRPr>
            </a:lvl1pPr>
            <a:lvl2pPr lvl="1" algn="l">
              <a:lnSpc>
                <a:spcPct val="95000"/>
              </a:lnSpc>
              <a:spcBef>
                <a:spcPts val="0"/>
              </a:spcBef>
              <a:spcAft>
                <a:spcPts val="0"/>
              </a:spcAft>
              <a:buClr>
                <a:schemeClr val="lt1"/>
              </a:buClr>
              <a:buSzPts val="45000"/>
              <a:buNone/>
              <a:defRPr sz="45000">
                <a:solidFill>
                  <a:schemeClr val="lt1"/>
                </a:solidFill>
              </a:defRPr>
            </a:lvl2pPr>
            <a:lvl3pPr lvl="2" algn="l">
              <a:lnSpc>
                <a:spcPct val="95000"/>
              </a:lnSpc>
              <a:spcBef>
                <a:spcPts val="0"/>
              </a:spcBef>
              <a:spcAft>
                <a:spcPts val="0"/>
              </a:spcAft>
              <a:buClr>
                <a:schemeClr val="lt1"/>
              </a:buClr>
              <a:buSzPts val="45000"/>
              <a:buNone/>
              <a:defRPr sz="45000">
                <a:solidFill>
                  <a:schemeClr val="lt1"/>
                </a:solidFill>
              </a:defRPr>
            </a:lvl3pPr>
            <a:lvl4pPr lvl="3" algn="l">
              <a:lnSpc>
                <a:spcPct val="95000"/>
              </a:lnSpc>
              <a:spcBef>
                <a:spcPts val="0"/>
              </a:spcBef>
              <a:spcAft>
                <a:spcPts val="0"/>
              </a:spcAft>
              <a:buClr>
                <a:schemeClr val="lt1"/>
              </a:buClr>
              <a:buSzPts val="45000"/>
              <a:buNone/>
              <a:defRPr sz="45000">
                <a:solidFill>
                  <a:schemeClr val="lt1"/>
                </a:solidFill>
              </a:defRPr>
            </a:lvl4pPr>
            <a:lvl5pPr lvl="4" algn="l">
              <a:lnSpc>
                <a:spcPct val="95000"/>
              </a:lnSpc>
              <a:spcBef>
                <a:spcPts val="0"/>
              </a:spcBef>
              <a:spcAft>
                <a:spcPts val="0"/>
              </a:spcAft>
              <a:buClr>
                <a:schemeClr val="lt1"/>
              </a:buClr>
              <a:buSzPts val="45000"/>
              <a:buNone/>
              <a:defRPr sz="45000">
                <a:solidFill>
                  <a:schemeClr val="lt1"/>
                </a:solidFill>
              </a:defRPr>
            </a:lvl5pPr>
            <a:lvl6pPr lvl="5" algn="l">
              <a:lnSpc>
                <a:spcPct val="95000"/>
              </a:lnSpc>
              <a:spcBef>
                <a:spcPts val="0"/>
              </a:spcBef>
              <a:spcAft>
                <a:spcPts val="0"/>
              </a:spcAft>
              <a:buClr>
                <a:schemeClr val="lt1"/>
              </a:buClr>
              <a:buSzPts val="45000"/>
              <a:buNone/>
              <a:defRPr sz="45000">
                <a:solidFill>
                  <a:schemeClr val="lt1"/>
                </a:solidFill>
              </a:defRPr>
            </a:lvl6pPr>
            <a:lvl7pPr lvl="6" algn="l">
              <a:lnSpc>
                <a:spcPct val="95000"/>
              </a:lnSpc>
              <a:spcBef>
                <a:spcPts val="0"/>
              </a:spcBef>
              <a:spcAft>
                <a:spcPts val="0"/>
              </a:spcAft>
              <a:buClr>
                <a:schemeClr val="lt1"/>
              </a:buClr>
              <a:buSzPts val="45000"/>
              <a:buNone/>
              <a:defRPr sz="45000">
                <a:solidFill>
                  <a:schemeClr val="lt1"/>
                </a:solidFill>
              </a:defRPr>
            </a:lvl7pPr>
            <a:lvl8pPr lvl="7" algn="l">
              <a:lnSpc>
                <a:spcPct val="95000"/>
              </a:lnSpc>
              <a:spcBef>
                <a:spcPts val="0"/>
              </a:spcBef>
              <a:spcAft>
                <a:spcPts val="0"/>
              </a:spcAft>
              <a:buClr>
                <a:schemeClr val="lt1"/>
              </a:buClr>
              <a:buSzPts val="45000"/>
              <a:buNone/>
              <a:defRPr sz="45000">
                <a:solidFill>
                  <a:schemeClr val="lt1"/>
                </a:solidFill>
              </a:defRPr>
            </a:lvl8pPr>
            <a:lvl9pPr lvl="8" algn="l">
              <a:lnSpc>
                <a:spcPct val="95000"/>
              </a:lnSpc>
              <a:spcBef>
                <a:spcPts val="0"/>
              </a:spcBef>
              <a:spcAft>
                <a:spcPts val="0"/>
              </a:spcAft>
              <a:buClr>
                <a:schemeClr val="lt1"/>
              </a:buClr>
              <a:buSzPts val="45000"/>
              <a:buNone/>
              <a:defRPr sz="45000">
                <a:solidFill>
                  <a:schemeClr val="lt1"/>
                </a:solidFill>
              </a:defRPr>
            </a:lvl9pPr>
          </a:lstStyle>
          <a:p>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matchingName="Section Header Red">
  <p:cSld name="Section Header Red">
    <p:bg>
      <p:bgPr>
        <a:solidFill>
          <a:srgbClr val="E0301E"/>
        </a:solidFill>
        <a:effectLst/>
      </p:bgPr>
    </p:bg>
    <p:spTree>
      <p:nvGrpSpPr>
        <p:cNvPr id="1" name="Shape 282"/>
        <p:cNvGrpSpPr/>
        <p:nvPr/>
      </p:nvGrpSpPr>
      <p:grpSpPr>
        <a:xfrm>
          <a:off x="0" y="0"/>
          <a:ext cx="0" cy="0"/>
          <a:chOff x="0" y="0"/>
          <a:chExt cx="0" cy="0"/>
        </a:xfrm>
      </p:grpSpPr>
      <p:sp>
        <p:nvSpPr>
          <p:cNvPr id="283" name="Google Shape;283;p36"/>
          <p:cNvSpPr txBox="1">
            <a:spLocks noGrp="1"/>
          </p:cNvSpPr>
          <p:nvPr>
            <p:ph type="title"/>
          </p:nvPr>
        </p:nvSpPr>
        <p:spPr>
          <a:xfrm>
            <a:off x="5181600" y="2103438"/>
            <a:ext cx="4693920" cy="2651442"/>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lt1"/>
              </a:buClr>
              <a:buSzPts val="3600"/>
              <a:buFont typeface="Arial"/>
              <a:buNone/>
              <a:defRPr sz="3600" b="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4" name="Google Shape;284;p36"/>
          <p:cNvSpPr txBox="1">
            <a:spLocks noGrp="1"/>
          </p:cNvSpPr>
          <p:nvPr>
            <p:ph type="subTitle" idx="1"/>
          </p:nvPr>
        </p:nvSpPr>
        <p:spPr>
          <a:xfrm>
            <a:off x="609600" y="0"/>
            <a:ext cx="4572000" cy="6858000"/>
          </a:xfrm>
          <a:prstGeom prst="rect">
            <a:avLst/>
          </a:prstGeom>
          <a:noFill/>
          <a:ln>
            <a:noFill/>
          </a:ln>
        </p:spPr>
        <p:txBody>
          <a:bodyPr spcFirstLastPara="1" wrap="square" lIns="0" tIns="0" rIns="0" bIns="0" anchor="ctr" anchorCtr="0">
            <a:noAutofit/>
          </a:bodyPr>
          <a:lstStyle>
            <a:lvl1pPr lvl="0" algn="l">
              <a:lnSpc>
                <a:spcPct val="95000"/>
              </a:lnSpc>
              <a:spcBef>
                <a:spcPts val="0"/>
              </a:spcBef>
              <a:spcAft>
                <a:spcPts val="0"/>
              </a:spcAft>
              <a:buClr>
                <a:schemeClr val="lt1"/>
              </a:buClr>
              <a:buSzPts val="45000"/>
              <a:buNone/>
              <a:defRPr sz="45000" b="0">
                <a:solidFill>
                  <a:schemeClr val="lt1"/>
                </a:solidFill>
              </a:defRPr>
            </a:lvl1pPr>
            <a:lvl2pPr lvl="1" algn="l">
              <a:lnSpc>
                <a:spcPct val="95000"/>
              </a:lnSpc>
              <a:spcBef>
                <a:spcPts val="0"/>
              </a:spcBef>
              <a:spcAft>
                <a:spcPts val="0"/>
              </a:spcAft>
              <a:buClr>
                <a:schemeClr val="lt1"/>
              </a:buClr>
              <a:buSzPts val="45000"/>
              <a:buNone/>
              <a:defRPr sz="45000">
                <a:solidFill>
                  <a:schemeClr val="lt1"/>
                </a:solidFill>
              </a:defRPr>
            </a:lvl2pPr>
            <a:lvl3pPr lvl="2" algn="l">
              <a:lnSpc>
                <a:spcPct val="95000"/>
              </a:lnSpc>
              <a:spcBef>
                <a:spcPts val="0"/>
              </a:spcBef>
              <a:spcAft>
                <a:spcPts val="0"/>
              </a:spcAft>
              <a:buClr>
                <a:schemeClr val="lt1"/>
              </a:buClr>
              <a:buSzPts val="45000"/>
              <a:buNone/>
              <a:defRPr sz="45000">
                <a:solidFill>
                  <a:schemeClr val="lt1"/>
                </a:solidFill>
              </a:defRPr>
            </a:lvl3pPr>
            <a:lvl4pPr lvl="3" algn="l">
              <a:lnSpc>
                <a:spcPct val="95000"/>
              </a:lnSpc>
              <a:spcBef>
                <a:spcPts val="0"/>
              </a:spcBef>
              <a:spcAft>
                <a:spcPts val="0"/>
              </a:spcAft>
              <a:buClr>
                <a:schemeClr val="lt1"/>
              </a:buClr>
              <a:buSzPts val="45000"/>
              <a:buNone/>
              <a:defRPr sz="45000">
                <a:solidFill>
                  <a:schemeClr val="lt1"/>
                </a:solidFill>
              </a:defRPr>
            </a:lvl4pPr>
            <a:lvl5pPr lvl="4" algn="l">
              <a:lnSpc>
                <a:spcPct val="95000"/>
              </a:lnSpc>
              <a:spcBef>
                <a:spcPts val="0"/>
              </a:spcBef>
              <a:spcAft>
                <a:spcPts val="0"/>
              </a:spcAft>
              <a:buClr>
                <a:schemeClr val="lt1"/>
              </a:buClr>
              <a:buSzPts val="45000"/>
              <a:buNone/>
              <a:defRPr sz="45000">
                <a:solidFill>
                  <a:schemeClr val="lt1"/>
                </a:solidFill>
              </a:defRPr>
            </a:lvl5pPr>
            <a:lvl6pPr lvl="5" algn="l">
              <a:lnSpc>
                <a:spcPct val="95000"/>
              </a:lnSpc>
              <a:spcBef>
                <a:spcPts val="0"/>
              </a:spcBef>
              <a:spcAft>
                <a:spcPts val="0"/>
              </a:spcAft>
              <a:buClr>
                <a:schemeClr val="lt1"/>
              </a:buClr>
              <a:buSzPts val="45000"/>
              <a:buNone/>
              <a:defRPr sz="45000">
                <a:solidFill>
                  <a:schemeClr val="lt1"/>
                </a:solidFill>
              </a:defRPr>
            </a:lvl6pPr>
            <a:lvl7pPr lvl="6" algn="l">
              <a:lnSpc>
                <a:spcPct val="95000"/>
              </a:lnSpc>
              <a:spcBef>
                <a:spcPts val="0"/>
              </a:spcBef>
              <a:spcAft>
                <a:spcPts val="0"/>
              </a:spcAft>
              <a:buClr>
                <a:schemeClr val="lt1"/>
              </a:buClr>
              <a:buSzPts val="45000"/>
              <a:buNone/>
              <a:defRPr sz="45000">
                <a:solidFill>
                  <a:schemeClr val="lt1"/>
                </a:solidFill>
              </a:defRPr>
            </a:lvl7pPr>
            <a:lvl8pPr lvl="7" algn="l">
              <a:lnSpc>
                <a:spcPct val="95000"/>
              </a:lnSpc>
              <a:spcBef>
                <a:spcPts val="0"/>
              </a:spcBef>
              <a:spcAft>
                <a:spcPts val="0"/>
              </a:spcAft>
              <a:buClr>
                <a:schemeClr val="lt1"/>
              </a:buClr>
              <a:buSzPts val="45000"/>
              <a:buNone/>
              <a:defRPr sz="45000">
                <a:solidFill>
                  <a:schemeClr val="lt1"/>
                </a:solidFill>
              </a:defRPr>
            </a:lvl8pPr>
            <a:lvl9pPr lvl="8" algn="l">
              <a:lnSpc>
                <a:spcPct val="95000"/>
              </a:lnSpc>
              <a:spcBef>
                <a:spcPts val="0"/>
              </a:spcBef>
              <a:spcAft>
                <a:spcPts val="0"/>
              </a:spcAft>
              <a:buClr>
                <a:schemeClr val="lt1"/>
              </a:buClr>
              <a:buSzPts val="45000"/>
              <a:buNone/>
              <a:defRPr sz="45000">
                <a:solidFill>
                  <a:schemeClr val="lt1"/>
                </a:solidFill>
              </a:defRPr>
            </a:lvl9pPr>
          </a:lstStyle>
          <a:p>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matchingName="Section Header Rose">
  <p:cSld name="Section Header Rose">
    <p:bg>
      <p:bgPr>
        <a:solidFill>
          <a:srgbClr val="DB536A"/>
        </a:solidFill>
        <a:effectLst/>
      </p:bgPr>
    </p:bg>
    <p:spTree>
      <p:nvGrpSpPr>
        <p:cNvPr id="1" name="Shape 285"/>
        <p:cNvGrpSpPr/>
        <p:nvPr/>
      </p:nvGrpSpPr>
      <p:grpSpPr>
        <a:xfrm>
          <a:off x="0" y="0"/>
          <a:ext cx="0" cy="0"/>
          <a:chOff x="0" y="0"/>
          <a:chExt cx="0" cy="0"/>
        </a:xfrm>
      </p:grpSpPr>
      <p:sp>
        <p:nvSpPr>
          <p:cNvPr id="286" name="Google Shape;286;p37"/>
          <p:cNvSpPr txBox="1">
            <a:spLocks noGrp="1"/>
          </p:cNvSpPr>
          <p:nvPr>
            <p:ph type="title"/>
          </p:nvPr>
        </p:nvSpPr>
        <p:spPr>
          <a:xfrm>
            <a:off x="5181600" y="2103438"/>
            <a:ext cx="4693920" cy="2651442"/>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lt1"/>
              </a:buClr>
              <a:buSzPts val="3600"/>
              <a:buFont typeface="Arial"/>
              <a:buNone/>
              <a:defRPr sz="3600" b="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7" name="Google Shape;287;p37"/>
          <p:cNvSpPr txBox="1">
            <a:spLocks noGrp="1"/>
          </p:cNvSpPr>
          <p:nvPr>
            <p:ph type="subTitle" idx="1"/>
          </p:nvPr>
        </p:nvSpPr>
        <p:spPr>
          <a:xfrm>
            <a:off x="609600" y="0"/>
            <a:ext cx="4572000" cy="6858000"/>
          </a:xfrm>
          <a:prstGeom prst="rect">
            <a:avLst/>
          </a:prstGeom>
          <a:noFill/>
          <a:ln>
            <a:noFill/>
          </a:ln>
        </p:spPr>
        <p:txBody>
          <a:bodyPr spcFirstLastPara="1" wrap="square" lIns="0" tIns="0" rIns="0" bIns="0" anchor="ctr" anchorCtr="0">
            <a:noAutofit/>
          </a:bodyPr>
          <a:lstStyle>
            <a:lvl1pPr lvl="0" algn="l">
              <a:lnSpc>
                <a:spcPct val="95000"/>
              </a:lnSpc>
              <a:spcBef>
                <a:spcPts val="0"/>
              </a:spcBef>
              <a:spcAft>
                <a:spcPts val="0"/>
              </a:spcAft>
              <a:buClr>
                <a:schemeClr val="lt1"/>
              </a:buClr>
              <a:buSzPts val="45000"/>
              <a:buNone/>
              <a:defRPr sz="45000" b="0">
                <a:solidFill>
                  <a:schemeClr val="lt1"/>
                </a:solidFill>
              </a:defRPr>
            </a:lvl1pPr>
            <a:lvl2pPr lvl="1" algn="l">
              <a:lnSpc>
                <a:spcPct val="95000"/>
              </a:lnSpc>
              <a:spcBef>
                <a:spcPts val="0"/>
              </a:spcBef>
              <a:spcAft>
                <a:spcPts val="0"/>
              </a:spcAft>
              <a:buClr>
                <a:schemeClr val="lt1"/>
              </a:buClr>
              <a:buSzPts val="45000"/>
              <a:buNone/>
              <a:defRPr sz="45000">
                <a:solidFill>
                  <a:schemeClr val="lt1"/>
                </a:solidFill>
              </a:defRPr>
            </a:lvl2pPr>
            <a:lvl3pPr lvl="2" algn="l">
              <a:lnSpc>
                <a:spcPct val="95000"/>
              </a:lnSpc>
              <a:spcBef>
                <a:spcPts val="0"/>
              </a:spcBef>
              <a:spcAft>
                <a:spcPts val="0"/>
              </a:spcAft>
              <a:buClr>
                <a:schemeClr val="lt1"/>
              </a:buClr>
              <a:buSzPts val="45000"/>
              <a:buNone/>
              <a:defRPr sz="45000">
                <a:solidFill>
                  <a:schemeClr val="lt1"/>
                </a:solidFill>
              </a:defRPr>
            </a:lvl3pPr>
            <a:lvl4pPr lvl="3" algn="l">
              <a:lnSpc>
                <a:spcPct val="95000"/>
              </a:lnSpc>
              <a:spcBef>
                <a:spcPts val="0"/>
              </a:spcBef>
              <a:spcAft>
                <a:spcPts val="0"/>
              </a:spcAft>
              <a:buClr>
                <a:schemeClr val="lt1"/>
              </a:buClr>
              <a:buSzPts val="45000"/>
              <a:buNone/>
              <a:defRPr sz="45000">
                <a:solidFill>
                  <a:schemeClr val="lt1"/>
                </a:solidFill>
              </a:defRPr>
            </a:lvl4pPr>
            <a:lvl5pPr lvl="4" algn="l">
              <a:lnSpc>
                <a:spcPct val="95000"/>
              </a:lnSpc>
              <a:spcBef>
                <a:spcPts val="0"/>
              </a:spcBef>
              <a:spcAft>
                <a:spcPts val="0"/>
              </a:spcAft>
              <a:buClr>
                <a:schemeClr val="lt1"/>
              </a:buClr>
              <a:buSzPts val="45000"/>
              <a:buNone/>
              <a:defRPr sz="45000">
                <a:solidFill>
                  <a:schemeClr val="lt1"/>
                </a:solidFill>
              </a:defRPr>
            </a:lvl5pPr>
            <a:lvl6pPr lvl="5" algn="l">
              <a:lnSpc>
                <a:spcPct val="95000"/>
              </a:lnSpc>
              <a:spcBef>
                <a:spcPts val="0"/>
              </a:spcBef>
              <a:spcAft>
                <a:spcPts val="0"/>
              </a:spcAft>
              <a:buClr>
                <a:schemeClr val="lt1"/>
              </a:buClr>
              <a:buSzPts val="45000"/>
              <a:buNone/>
              <a:defRPr sz="45000">
                <a:solidFill>
                  <a:schemeClr val="lt1"/>
                </a:solidFill>
              </a:defRPr>
            </a:lvl6pPr>
            <a:lvl7pPr lvl="6" algn="l">
              <a:lnSpc>
                <a:spcPct val="95000"/>
              </a:lnSpc>
              <a:spcBef>
                <a:spcPts val="0"/>
              </a:spcBef>
              <a:spcAft>
                <a:spcPts val="0"/>
              </a:spcAft>
              <a:buClr>
                <a:schemeClr val="lt1"/>
              </a:buClr>
              <a:buSzPts val="45000"/>
              <a:buNone/>
              <a:defRPr sz="45000">
                <a:solidFill>
                  <a:schemeClr val="lt1"/>
                </a:solidFill>
              </a:defRPr>
            </a:lvl7pPr>
            <a:lvl8pPr lvl="7" algn="l">
              <a:lnSpc>
                <a:spcPct val="95000"/>
              </a:lnSpc>
              <a:spcBef>
                <a:spcPts val="0"/>
              </a:spcBef>
              <a:spcAft>
                <a:spcPts val="0"/>
              </a:spcAft>
              <a:buClr>
                <a:schemeClr val="lt1"/>
              </a:buClr>
              <a:buSzPts val="45000"/>
              <a:buNone/>
              <a:defRPr sz="45000">
                <a:solidFill>
                  <a:schemeClr val="lt1"/>
                </a:solidFill>
              </a:defRPr>
            </a:lvl8pPr>
            <a:lvl9pPr lvl="8" algn="l">
              <a:lnSpc>
                <a:spcPct val="95000"/>
              </a:lnSpc>
              <a:spcBef>
                <a:spcPts val="0"/>
              </a:spcBef>
              <a:spcAft>
                <a:spcPts val="0"/>
              </a:spcAft>
              <a:buClr>
                <a:schemeClr val="lt1"/>
              </a:buClr>
              <a:buSzPts val="45000"/>
              <a:buNone/>
              <a:defRPr sz="45000">
                <a:solidFill>
                  <a:schemeClr val="lt1"/>
                </a:solidFill>
              </a:defRPr>
            </a:lvl9pPr>
          </a:lstStyle>
          <a:p>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matchingName="Section Header Grey">
  <p:cSld name="Section Header Grey">
    <p:bg>
      <p:bgPr>
        <a:solidFill>
          <a:srgbClr val="464646"/>
        </a:solidFill>
        <a:effectLst/>
      </p:bgPr>
    </p:bg>
    <p:spTree>
      <p:nvGrpSpPr>
        <p:cNvPr id="1" name="Shape 288"/>
        <p:cNvGrpSpPr/>
        <p:nvPr/>
      </p:nvGrpSpPr>
      <p:grpSpPr>
        <a:xfrm>
          <a:off x="0" y="0"/>
          <a:ext cx="0" cy="0"/>
          <a:chOff x="0" y="0"/>
          <a:chExt cx="0" cy="0"/>
        </a:xfrm>
      </p:grpSpPr>
      <p:sp>
        <p:nvSpPr>
          <p:cNvPr id="289" name="Google Shape;289;p38"/>
          <p:cNvSpPr txBox="1">
            <a:spLocks noGrp="1"/>
          </p:cNvSpPr>
          <p:nvPr>
            <p:ph type="title"/>
          </p:nvPr>
        </p:nvSpPr>
        <p:spPr>
          <a:xfrm>
            <a:off x="5181600" y="2103438"/>
            <a:ext cx="4693920" cy="2651442"/>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lt1"/>
              </a:buClr>
              <a:buSzPts val="3600"/>
              <a:buFont typeface="Arial"/>
              <a:buNone/>
              <a:defRPr sz="3600" b="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0" name="Google Shape;290;p38"/>
          <p:cNvSpPr txBox="1">
            <a:spLocks noGrp="1"/>
          </p:cNvSpPr>
          <p:nvPr>
            <p:ph type="subTitle" idx="1"/>
          </p:nvPr>
        </p:nvSpPr>
        <p:spPr>
          <a:xfrm>
            <a:off x="609600" y="0"/>
            <a:ext cx="4572000" cy="6858000"/>
          </a:xfrm>
          <a:prstGeom prst="rect">
            <a:avLst/>
          </a:prstGeom>
          <a:noFill/>
          <a:ln>
            <a:noFill/>
          </a:ln>
        </p:spPr>
        <p:txBody>
          <a:bodyPr spcFirstLastPara="1" wrap="square" lIns="0" tIns="0" rIns="0" bIns="0" anchor="ctr" anchorCtr="0">
            <a:noAutofit/>
          </a:bodyPr>
          <a:lstStyle>
            <a:lvl1pPr lvl="0" algn="l">
              <a:lnSpc>
                <a:spcPct val="95000"/>
              </a:lnSpc>
              <a:spcBef>
                <a:spcPts val="0"/>
              </a:spcBef>
              <a:spcAft>
                <a:spcPts val="0"/>
              </a:spcAft>
              <a:buClr>
                <a:schemeClr val="lt1"/>
              </a:buClr>
              <a:buSzPts val="45000"/>
              <a:buNone/>
              <a:defRPr sz="45000" b="0">
                <a:solidFill>
                  <a:schemeClr val="lt1"/>
                </a:solidFill>
              </a:defRPr>
            </a:lvl1pPr>
            <a:lvl2pPr lvl="1" algn="l">
              <a:lnSpc>
                <a:spcPct val="95000"/>
              </a:lnSpc>
              <a:spcBef>
                <a:spcPts val="0"/>
              </a:spcBef>
              <a:spcAft>
                <a:spcPts val="0"/>
              </a:spcAft>
              <a:buClr>
                <a:schemeClr val="lt1"/>
              </a:buClr>
              <a:buSzPts val="45000"/>
              <a:buNone/>
              <a:defRPr sz="45000">
                <a:solidFill>
                  <a:schemeClr val="lt1"/>
                </a:solidFill>
              </a:defRPr>
            </a:lvl2pPr>
            <a:lvl3pPr lvl="2" algn="l">
              <a:lnSpc>
                <a:spcPct val="95000"/>
              </a:lnSpc>
              <a:spcBef>
                <a:spcPts val="0"/>
              </a:spcBef>
              <a:spcAft>
                <a:spcPts val="0"/>
              </a:spcAft>
              <a:buClr>
                <a:schemeClr val="lt1"/>
              </a:buClr>
              <a:buSzPts val="45000"/>
              <a:buNone/>
              <a:defRPr sz="45000">
                <a:solidFill>
                  <a:schemeClr val="lt1"/>
                </a:solidFill>
              </a:defRPr>
            </a:lvl3pPr>
            <a:lvl4pPr lvl="3" algn="l">
              <a:lnSpc>
                <a:spcPct val="95000"/>
              </a:lnSpc>
              <a:spcBef>
                <a:spcPts val="0"/>
              </a:spcBef>
              <a:spcAft>
                <a:spcPts val="0"/>
              </a:spcAft>
              <a:buClr>
                <a:schemeClr val="lt1"/>
              </a:buClr>
              <a:buSzPts val="45000"/>
              <a:buNone/>
              <a:defRPr sz="45000">
                <a:solidFill>
                  <a:schemeClr val="lt1"/>
                </a:solidFill>
              </a:defRPr>
            </a:lvl4pPr>
            <a:lvl5pPr lvl="4" algn="l">
              <a:lnSpc>
                <a:spcPct val="95000"/>
              </a:lnSpc>
              <a:spcBef>
                <a:spcPts val="0"/>
              </a:spcBef>
              <a:spcAft>
                <a:spcPts val="0"/>
              </a:spcAft>
              <a:buClr>
                <a:schemeClr val="lt1"/>
              </a:buClr>
              <a:buSzPts val="45000"/>
              <a:buNone/>
              <a:defRPr sz="45000">
                <a:solidFill>
                  <a:schemeClr val="lt1"/>
                </a:solidFill>
              </a:defRPr>
            </a:lvl5pPr>
            <a:lvl6pPr lvl="5" algn="l">
              <a:lnSpc>
                <a:spcPct val="95000"/>
              </a:lnSpc>
              <a:spcBef>
                <a:spcPts val="0"/>
              </a:spcBef>
              <a:spcAft>
                <a:spcPts val="0"/>
              </a:spcAft>
              <a:buClr>
                <a:schemeClr val="lt1"/>
              </a:buClr>
              <a:buSzPts val="45000"/>
              <a:buNone/>
              <a:defRPr sz="45000">
                <a:solidFill>
                  <a:schemeClr val="lt1"/>
                </a:solidFill>
              </a:defRPr>
            </a:lvl6pPr>
            <a:lvl7pPr lvl="6" algn="l">
              <a:lnSpc>
                <a:spcPct val="95000"/>
              </a:lnSpc>
              <a:spcBef>
                <a:spcPts val="0"/>
              </a:spcBef>
              <a:spcAft>
                <a:spcPts val="0"/>
              </a:spcAft>
              <a:buClr>
                <a:schemeClr val="lt1"/>
              </a:buClr>
              <a:buSzPts val="45000"/>
              <a:buNone/>
              <a:defRPr sz="45000">
                <a:solidFill>
                  <a:schemeClr val="lt1"/>
                </a:solidFill>
              </a:defRPr>
            </a:lvl7pPr>
            <a:lvl8pPr lvl="7" algn="l">
              <a:lnSpc>
                <a:spcPct val="95000"/>
              </a:lnSpc>
              <a:spcBef>
                <a:spcPts val="0"/>
              </a:spcBef>
              <a:spcAft>
                <a:spcPts val="0"/>
              </a:spcAft>
              <a:buClr>
                <a:schemeClr val="lt1"/>
              </a:buClr>
              <a:buSzPts val="45000"/>
              <a:buNone/>
              <a:defRPr sz="45000">
                <a:solidFill>
                  <a:schemeClr val="lt1"/>
                </a:solidFill>
              </a:defRPr>
            </a:lvl8pPr>
            <a:lvl9pPr lvl="8" algn="l">
              <a:lnSpc>
                <a:spcPct val="95000"/>
              </a:lnSpc>
              <a:spcBef>
                <a:spcPts val="0"/>
              </a:spcBef>
              <a:spcAft>
                <a:spcPts val="0"/>
              </a:spcAft>
              <a:buClr>
                <a:schemeClr val="lt1"/>
              </a:buClr>
              <a:buSzPts val="45000"/>
              <a:buNone/>
              <a:defRPr sz="45000">
                <a:solidFill>
                  <a:schemeClr val="lt1"/>
                </a:solidFill>
              </a:defRPr>
            </a:lvl9pPr>
          </a:lstStyle>
          <a:p>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matchingName="Section Header Orange Manual">
  <p:cSld name="Section Header Orange Manual">
    <p:bg>
      <p:bgPr>
        <a:solidFill>
          <a:srgbClr val="D04A02"/>
        </a:solidFill>
        <a:effectLst/>
      </p:bgPr>
    </p:bg>
    <p:spTree>
      <p:nvGrpSpPr>
        <p:cNvPr id="1" name="Shape 291"/>
        <p:cNvGrpSpPr/>
        <p:nvPr/>
      </p:nvGrpSpPr>
      <p:grpSpPr>
        <a:xfrm>
          <a:off x="0" y="0"/>
          <a:ext cx="0" cy="0"/>
          <a:chOff x="0" y="0"/>
          <a:chExt cx="0" cy="0"/>
        </a:xfrm>
      </p:grpSpPr>
      <p:sp>
        <p:nvSpPr>
          <p:cNvPr id="292" name="Google Shape;292;p39"/>
          <p:cNvSpPr txBox="1">
            <a:spLocks noGrp="1"/>
          </p:cNvSpPr>
          <p:nvPr>
            <p:ph type="title"/>
          </p:nvPr>
        </p:nvSpPr>
        <p:spPr>
          <a:xfrm>
            <a:off x="609600" y="457200"/>
            <a:ext cx="1463040" cy="1646238"/>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chemeClr val="lt1"/>
              </a:buClr>
              <a:buSzPts val="11500"/>
              <a:buFont typeface="Arial"/>
              <a:buNone/>
              <a:defRPr sz="11500" b="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matchingName="Section Header Red Manual">
  <p:cSld name="Section Header Red Manual">
    <p:bg>
      <p:bgPr>
        <a:solidFill>
          <a:srgbClr val="E0301E"/>
        </a:solidFill>
        <a:effectLst/>
      </p:bgPr>
    </p:bg>
    <p:spTree>
      <p:nvGrpSpPr>
        <p:cNvPr id="1" name="Shape 293"/>
        <p:cNvGrpSpPr/>
        <p:nvPr/>
      </p:nvGrpSpPr>
      <p:grpSpPr>
        <a:xfrm>
          <a:off x="0" y="0"/>
          <a:ext cx="0" cy="0"/>
          <a:chOff x="0" y="0"/>
          <a:chExt cx="0" cy="0"/>
        </a:xfrm>
      </p:grpSpPr>
      <p:sp>
        <p:nvSpPr>
          <p:cNvPr id="294" name="Google Shape;294;p40"/>
          <p:cNvSpPr txBox="1">
            <a:spLocks noGrp="1"/>
          </p:cNvSpPr>
          <p:nvPr>
            <p:ph type="title"/>
          </p:nvPr>
        </p:nvSpPr>
        <p:spPr>
          <a:xfrm>
            <a:off x="609600" y="457200"/>
            <a:ext cx="1463040" cy="1646238"/>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chemeClr val="lt1"/>
              </a:buClr>
              <a:buSzPts val="11500"/>
              <a:buFont typeface="Arial"/>
              <a:buNone/>
              <a:defRPr sz="11500" b="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Title Slide 1">
  <p:cSld name="Title Slide 1">
    <p:spTree>
      <p:nvGrpSpPr>
        <p:cNvPr id="1" name="Shape 35"/>
        <p:cNvGrpSpPr/>
        <p:nvPr/>
      </p:nvGrpSpPr>
      <p:grpSpPr>
        <a:xfrm>
          <a:off x="0" y="0"/>
          <a:ext cx="0" cy="0"/>
          <a:chOff x="0" y="0"/>
          <a:chExt cx="0" cy="0"/>
        </a:xfrm>
      </p:grpSpPr>
      <p:sp>
        <p:nvSpPr>
          <p:cNvPr id="36" name="Google Shape;36;p5"/>
          <p:cNvSpPr txBox="1">
            <a:spLocks noGrp="1"/>
          </p:cNvSpPr>
          <p:nvPr>
            <p:ph type="ctrTitle"/>
          </p:nvPr>
        </p:nvSpPr>
        <p:spPr>
          <a:xfrm>
            <a:off x="609601" y="457200"/>
            <a:ext cx="7192433" cy="2514601"/>
          </a:xfrm>
          <a:prstGeom prst="rect">
            <a:avLst/>
          </a:prstGeom>
          <a:noFill/>
          <a:ln>
            <a:noFill/>
          </a:ln>
        </p:spPr>
        <p:txBody>
          <a:bodyPr spcFirstLastPara="1" wrap="square" lIns="0" tIns="0" rIns="0" bIns="0" anchor="b" anchorCtr="0">
            <a:noAutofit/>
          </a:bodyPr>
          <a:lstStyle>
            <a:lvl1pPr lvl="0" algn="l">
              <a:lnSpc>
                <a:spcPct val="85000"/>
              </a:lnSpc>
              <a:spcBef>
                <a:spcPts val="0"/>
              </a:spcBef>
              <a:spcAft>
                <a:spcPts val="0"/>
              </a:spcAft>
              <a:buClr>
                <a:schemeClr val="lt1"/>
              </a:buClr>
              <a:buSzPts val="4400"/>
              <a:buFont typeface="Georgia"/>
              <a:buNone/>
              <a:defRPr sz="4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5"/>
          <p:cNvSpPr txBox="1">
            <a:spLocks noGrp="1"/>
          </p:cNvSpPr>
          <p:nvPr>
            <p:ph type="subTitle" idx="1"/>
          </p:nvPr>
        </p:nvSpPr>
        <p:spPr>
          <a:xfrm>
            <a:off x="609600" y="3749040"/>
            <a:ext cx="5307013" cy="59436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Clr>
                <a:schemeClr val="lt1"/>
              </a:buClr>
              <a:buSzPts val="1400"/>
              <a:buNone/>
              <a:defRPr sz="1400" b="0">
                <a:solidFill>
                  <a:schemeClr val="lt1"/>
                </a:solidFill>
              </a:defRPr>
            </a:lvl1pPr>
            <a:lvl2pPr lvl="1" algn="l">
              <a:lnSpc>
                <a:spcPct val="100000"/>
              </a:lnSpc>
              <a:spcBef>
                <a:spcPts val="0"/>
              </a:spcBef>
              <a:spcAft>
                <a:spcPts val="0"/>
              </a:spcAft>
              <a:buClr>
                <a:schemeClr val="lt1"/>
              </a:buClr>
              <a:buSzPts val="1400"/>
              <a:buNone/>
              <a:defRPr sz="1400">
                <a:solidFill>
                  <a:schemeClr val="lt1"/>
                </a:solidFill>
              </a:defRPr>
            </a:lvl2pPr>
            <a:lvl3pPr lvl="2" algn="l">
              <a:lnSpc>
                <a:spcPct val="100000"/>
              </a:lnSpc>
              <a:spcBef>
                <a:spcPts val="0"/>
              </a:spcBef>
              <a:spcAft>
                <a:spcPts val="0"/>
              </a:spcAft>
              <a:buClr>
                <a:schemeClr val="lt1"/>
              </a:buClr>
              <a:buSzPts val="1400"/>
              <a:buNone/>
              <a:defRPr sz="1400">
                <a:solidFill>
                  <a:schemeClr val="lt1"/>
                </a:solidFill>
              </a:defRPr>
            </a:lvl3pPr>
            <a:lvl4pPr lvl="3" algn="l">
              <a:lnSpc>
                <a:spcPct val="100000"/>
              </a:lnSpc>
              <a:spcBef>
                <a:spcPts val="0"/>
              </a:spcBef>
              <a:spcAft>
                <a:spcPts val="0"/>
              </a:spcAft>
              <a:buClr>
                <a:schemeClr val="lt1"/>
              </a:buClr>
              <a:buSzPts val="1400"/>
              <a:buNone/>
              <a:defRPr sz="1400">
                <a:solidFill>
                  <a:schemeClr val="lt1"/>
                </a:solidFill>
              </a:defRPr>
            </a:lvl4pPr>
            <a:lvl5pPr lvl="4" algn="l">
              <a:lnSpc>
                <a:spcPct val="100000"/>
              </a:lnSpc>
              <a:spcBef>
                <a:spcPts val="0"/>
              </a:spcBef>
              <a:spcAft>
                <a:spcPts val="0"/>
              </a:spcAft>
              <a:buClr>
                <a:schemeClr val="lt1"/>
              </a:buClr>
              <a:buSzPts val="1400"/>
              <a:buNone/>
              <a:defRPr sz="1400">
                <a:solidFill>
                  <a:schemeClr val="lt1"/>
                </a:solidFill>
              </a:defRPr>
            </a:lvl5pPr>
            <a:lvl6pPr lvl="5" algn="l">
              <a:lnSpc>
                <a:spcPct val="100000"/>
              </a:lnSpc>
              <a:spcBef>
                <a:spcPts val="0"/>
              </a:spcBef>
              <a:spcAft>
                <a:spcPts val="0"/>
              </a:spcAft>
              <a:buClr>
                <a:schemeClr val="lt1"/>
              </a:buClr>
              <a:buSzPts val="1400"/>
              <a:buNone/>
              <a:defRPr sz="1400">
                <a:solidFill>
                  <a:schemeClr val="lt1"/>
                </a:solidFill>
              </a:defRPr>
            </a:lvl6pPr>
            <a:lvl7pPr lvl="6" algn="l">
              <a:lnSpc>
                <a:spcPct val="100000"/>
              </a:lnSpc>
              <a:spcBef>
                <a:spcPts val="0"/>
              </a:spcBef>
              <a:spcAft>
                <a:spcPts val="0"/>
              </a:spcAft>
              <a:buClr>
                <a:schemeClr val="lt1"/>
              </a:buClr>
              <a:buSzPts val="1400"/>
              <a:buNone/>
              <a:defRPr sz="1400">
                <a:solidFill>
                  <a:schemeClr val="lt1"/>
                </a:solidFill>
              </a:defRPr>
            </a:lvl7pPr>
            <a:lvl8pPr lvl="7" algn="l">
              <a:lnSpc>
                <a:spcPct val="100000"/>
              </a:lnSpc>
              <a:spcBef>
                <a:spcPts val="0"/>
              </a:spcBef>
              <a:spcAft>
                <a:spcPts val="0"/>
              </a:spcAft>
              <a:buClr>
                <a:schemeClr val="lt1"/>
              </a:buClr>
              <a:buSzPts val="1400"/>
              <a:buNone/>
              <a:defRPr sz="1400">
                <a:solidFill>
                  <a:schemeClr val="lt1"/>
                </a:solidFill>
              </a:defRPr>
            </a:lvl8pPr>
            <a:lvl9pPr lvl="8" algn="l">
              <a:lnSpc>
                <a:spcPct val="100000"/>
              </a:lnSpc>
              <a:spcBef>
                <a:spcPts val="0"/>
              </a:spcBef>
              <a:spcAft>
                <a:spcPts val="0"/>
              </a:spcAft>
              <a:buClr>
                <a:schemeClr val="lt1"/>
              </a:buClr>
              <a:buSzPts val="1400"/>
              <a:buNone/>
              <a:defRPr sz="1400">
                <a:solidFill>
                  <a:schemeClr val="lt1"/>
                </a:solidFill>
              </a:defRPr>
            </a:lvl9pPr>
          </a:lstStyle>
          <a:p>
            <a:endParaRPr/>
          </a:p>
        </p:txBody>
      </p:sp>
      <p:sp>
        <p:nvSpPr>
          <p:cNvPr id="38" name="Google Shape;38;p5"/>
          <p:cNvSpPr/>
          <p:nvPr/>
        </p:nvSpPr>
        <p:spPr>
          <a:xfrm>
            <a:off x="-1" y="0"/>
            <a:ext cx="8168217" cy="3429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b="0" i="0" u="none" strike="noStrike" cap="none">
              <a:solidFill>
                <a:schemeClr val="lt1"/>
              </a:solidFill>
              <a:latin typeface="Arial"/>
              <a:ea typeface="Arial"/>
              <a:cs typeface="Arial"/>
              <a:sym typeface="Arial"/>
            </a:endParaRPr>
          </a:p>
        </p:txBody>
      </p:sp>
      <p:sp>
        <p:nvSpPr>
          <p:cNvPr id="39" name="Google Shape;39;p5"/>
          <p:cNvSpPr/>
          <p:nvPr/>
        </p:nvSpPr>
        <p:spPr>
          <a:xfrm>
            <a:off x="-1" y="3429000"/>
            <a:ext cx="8168217" cy="1143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b="0" i="0" u="none" strike="noStrike" cap="none">
              <a:solidFill>
                <a:schemeClr val="lt1"/>
              </a:solidFill>
              <a:latin typeface="Arial"/>
              <a:ea typeface="Arial"/>
              <a:cs typeface="Arial"/>
              <a:sym typeface="Arial"/>
            </a:endParaRPr>
          </a:p>
        </p:txBody>
      </p:sp>
      <p:sp>
        <p:nvSpPr>
          <p:cNvPr id="40" name="Google Shape;40;p5"/>
          <p:cNvSpPr/>
          <p:nvPr/>
        </p:nvSpPr>
        <p:spPr>
          <a:xfrm>
            <a:off x="8168218" y="0"/>
            <a:ext cx="4023783" cy="3429000"/>
          </a:xfrm>
          <a:prstGeom prst="rect">
            <a:avLst/>
          </a:prstGeom>
          <a:solidFill>
            <a:srgbClr val="EB8C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b="0" i="0" u="none" strike="noStrike" cap="none">
              <a:solidFill>
                <a:schemeClr val="lt1"/>
              </a:solidFill>
              <a:latin typeface="Arial"/>
              <a:ea typeface="Arial"/>
              <a:cs typeface="Arial"/>
              <a:sym typeface="Arial"/>
            </a:endParaRPr>
          </a:p>
        </p:txBody>
      </p:sp>
      <p:pic>
        <p:nvPicPr>
          <p:cNvPr id="41" name="Google Shape;41;p5"/>
          <p:cNvPicPr preferRelativeResize="0"/>
          <p:nvPr/>
        </p:nvPicPr>
        <p:blipFill rotWithShape="1">
          <a:blip r:embed="rId2">
            <a:alphaModFix/>
          </a:blip>
          <a:srcRect/>
          <a:stretch/>
        </p:blipFill>
        <p:spPr>
          <a:xfrm>
            <a:off x="268224" y="5330953"/>
            <a:ext cx="2182368" cy="1351185"/>
          </a:xfrm>
          <a:prstGeom prst="rect">
            <a:avLst/>
          </a:prstGeom>
          <a:noFill/>
          <a:ln>
            <a:noFill/>
          </a:ln>
        </p:spPr>
      </p:pic>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matchingName="Section Header Rose Manual">
  <p:cSld name="Section Header Rose Manual">
    <p:bg>
      <p:bgPr>
        <a:solidFill>
          <a:srgbClr val="DB536A"/>
        </a:solidFill>
        <a:effectLst/>
      </p:bgPr>
    </p:bg>
    <p:spTree>
      <p:nvGrpSpPr>
        <p:cNvPr id="1" name="Shape 295"/>
        <p:cNvGrpSpPr/>
        <p:nvPr/>
      </p:nvGrpSpPr>
      <p:grpSpPr>
        <a:xfrm>
          <a:off x="0" y="0"/>
          <a:ext cx="0" cy="0"/>
          <a:chOff x="0" y="0"/>
          <a:chExt cx="0" cy="0"/>
        </a:xfrm>
      </p:grpSpPr>
      <p:sp>
        <p:nvSpPr>
          <p:cNvPr id="296" name="Google Shape;296;p41"/>
          <p:cNvSpPr txBox="1">
            <a:spLocks noGrp="1"/>
          </p:cNvSpPr>
          <p:nvPr>
            <p:ph type="title"/>
          </p:nvPr>
        </p:nvSpPr>
        <p:spPr>
          <a:xfrm>
            <a:off x="609600" y="457200"/>
            <a:ext cx="1463040" cy="1646238"/>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chemeClr val="lt1"/>
              </a:buClr>
              <a:buSzPts val="11500"/>
              <a:buFont typeface="Arial"/>
              <a:buNone/>
              <a:defRPr sz="11500" b="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matchingName="Section Header Grey Manual">
  <p:cSld name="Section Header Grey Manual">
    <p:bg>
      <p:bgPr>
        <a:solidFill>
          <a:srgbClr val="464646"/>
        </a:solidFill>
        <a:effectLst/>
      </p:bgPr>
    </p:bg>
    <p:spTree>
      <p:nvGrpSpPr>
        <p:cNvPr id="1" name="Shape 297"/>
        <p:cNvGrpSpPr/>
        <p:nvPr/>
      </p:nvGrpSpPr>
      <p:grpSpPr>
        <a:xfrm>
          <a:off x="0" y="0"/>
          <a:ext cx="0" cy="0"/>
          <a:chOff x="0" y="0"/>
          <a:chExt cx="0" cy="0"/>
        </a:xfrm>
      </p:grpSpPr>
      <p:sp>
        <p:nvSpPr>
          <p:cNvPr id="298" name="Google Shape;298;p42"/>
          <p:cNvSpPr txBox="1">
            <a:spLocks noGrp="1"/>
          </p:cNvSpPr>
          <p:nvPr>
            <p:ph type="title"/>
          </p:nvPr>
        </p:nvSpPr>
        <p:spPr>
          <a:xfrm>
            <a:off x="609600" y="457200"/>
            <a:ext cx="1463040" cy="1646238"/>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chemeClr val="lt1"/>
              </a:buClr>
              <a:buSzPts val="11500"/>
              <a:buFont typeface="Arial"/>
              <a:buNone/>
              <a:defRPr sz="11500" b="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matchingName="Quote 1 Image Full">
  <p:cSld name="Quote 1 Image Full">
    <p:bg>
      <p:bgPr>
        <a:solidFill>
          <a:srgbClr val="DEDEDE"/>
        </a:solidFill>
        <a:effectLst/>
      </p:bgPr>
    </p:bg>
    <p:spTree>
      <p:nvGrpSpPr>
        <p:cNvPr id="1" name="Shape 299"/>
        <p:cNvGrpSpPr/>
        <p:nvPr/>
      </p:nvGrpSpPr>
      <p:grpSpPr>
        <a:xfrm>
          <a:off x="0" y="0"/>
          <a:ext cx="0" cy="0"/>
          <a:chOff x="0" y="0"/>
          <a:chExt cx="0" cy="0"/>
        </a:xfrm>
      </p:grpSpPr>
      <p:sp>
        <p:nvSpPr>
          <p:cNvPr id="300" name="Google Shape;300;p43"/>
          <p:cNvSpPr>
            <a:spLocks noGrp="1"/>
          </p:cNvSpPr>
          <p:nvPr>
            <p:ph type="pic" idx="2"/>
          </p:nvPr>
        </p:nvSpPr>
        <p:spPr>
          <a:xfrm>
            <a:off x="0" y="5715"/>
            <a:ext cx="12192000" cy="6858000"/>
          </a:xfrm>
          <a:prstGeom prst="rect">
            <a:avLst/>
          </a:prstGeom>
          <a:solidFill>
            <a:schemeClr val="lt2"/>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lt1"/>
              </a:buClr>
              <a:buSzPts val="1400"/>
              <a:buFont typeface="Arial"/>
              <a:buNone/>
              <a:defRPr sz="1400" b="0" i="0" u="none" strike="noStrike" cap="none">
                <a:solidFill>
                  <a:schemeClr val="lt1"/>
                </a:solidFill>
                <a:latin typeface="Arial"/>
                <a:ea typeface="Arial"/>
                <a:cs typeface="Arial"/>
                <a:sym typeface="Arial"/>
              </a:defRPr>
            </a:lvl2pPr>
            <a:lvl3pPr marR="0" lvl="2"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3pPr>
            <a:lvl4pPr marR="0" lvl="3"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4pPr>
            <a:lvl5pPr marR="0" lvl="4"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5pPr>
            <a:lvl6pPr marR="0" lvl="5"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6pPr>
            <a:lvl7pPr marR="0" lvl="6"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7pPr>
            <a:lvl8pPr marR="0" lvl="7"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8pPr>
            <a:lvl9pPr marR="0" lvl="8" algn="l" rtl="0">
              <a:lnSpc>
                <a:spcPct val="100000"/>
              </a:lnSpc>
              <a:spcBef>
                <a:spcPts val="600"/>
              </a:spcBef>
              <a:spcAft>
                <a:spcPts val="600"/>
              </a:spcAft>
              <a:buClr>
                <a:schemeClr val="lt1"/>
              </a:buClr>
              <a:buSzPts val="1400"/>
              <a:buFont typeface="Arial"/>
              <a:buChar char="•"/>
              <a:defRPr sz="1400" b="0" i="0" u="none" strike="noStrike" cap="none">
                <a:solidFill>
                  <a:schemeClr val="lt1"/>
                </a:solidFill>
                <a:latin typeface="Arial"/>
                <a:ea typeface="Arial"/>
                <a:cs typeface="Arial"/>
                <a:sym typeface="Arial"/>
              </a:defRPr>
            </a:lvl9pPr>
          </a:lstStyle>
          <a:p>
            <a:endParaRPr/>
          </a:p>
        </p:txBody>
      </p:sp>
      <p:sp>
        <p:nvSpPr>
          <p:cNvPr id="301" name="Google Shape;301;p43"/>
          <p:cNvSpPr txBox="1">
            <a:spLocks noGrp="1"/>
          </p:cNvSpPr>
          <p:nvPr>
            <p:ph type="body" idx="1"/>
          </p:nvPr>
        </p:nvSpPr>
        <p:spPr>
          <a:xfrm>
            <a:off x="0" y="1143000"/>
            <a:ext cx="4876800" cy="4572000"/>
          </a:xfrm>
          <a:prstGeom prst="rect">
            <a:avLst/>
          </a:prstGeom>
          <a:solidFill>
            <a:srgbClr val="E0301E"/>
          </a:solidFill>
          <a:ln>
            <a:noFill/>
          </a:ln>
        </p:spPr>
        <p:txBody>
          <a:bodyPr spcFirstLastPara="1" wrap="square" lIns="457200" tIns="1234425" rIns="228600" bIns="228600" anchor="t" anchorCtr="0">
            <a:noAutofit/>
          </a:bodyPr>
          <a:lstStyle>
            <a:lvl1pPr marL="457200" lvl="0" indent="-228600" algn="l">
              <a:lnSpc>
                <a:spcPct val="90000"/>
              </a:lnSpc>
              <a:spcBef>
                <a:spcPts val="0"/>
              </a:spcBef>
              <a:spcAft>
                <a:spcPts val="0"/>
              </a:spcAft>
              <a:buClr>
                <a:schemeClr val="lt1"/>
              </a:buClr>
              <a:buSzPts val="2400"/>
              <a:buFont typeface="Arial"/>
              <a:buNone/>
              <a:defRPr sz="2400" b="0">
                <a:solidFill>
                  <a:schemeClr val="lt1"/>
                </a:solidFill>
                <a:latin typeface="Georgia"/>
                <a:ea typeface="Georgia"/>
                <a:cs typeface="Georgia"/>
                <a:sym typeface="Georgia"/>
              </a:defRPr>
            </a:lvl1pPr>
            <a:lvl2pPr marL="914400" lvl="1" indent="-228600" algn="l">
              <a:lnSpc>
                <a:spcPct val="100000"/>
              </a:lnSpc>
              <a:spcBef>
                <a:spcPts val="1800"/>
              </a:spcBef>
              <a:spcAft>
                <a:spcPts val="0"/>
              </a:spcAft>
              <a:buClr>
                <a:schemeClr val="lt1"/>
              </a:buClr>
              <a:buSzPts val="1400"/>
              <a:buFont typeface="Arial"/>
              <a:buNone/>
              <a:defRPr sz="1400" b="1">
                <a:solidFill>
                  <a:schemeClr val="lt1"/>
                </a:solidFill>
                <a:latin typeface="Arial"/>
                <a:ea typeface="Arial"/>
                <a:cs typeface="Arial"/>
                <a:sym typeface="Arial"/>
              </a:defRPr>
            </a:lvl2pPr>
            <a:lvl3pPr marL="1371600" lvl="2" indent="-228600" algn="l">
              <a:lnSpc>
                <a:spcPct val="100000"/>
              </a:lnSpc>
              <a:spcBef>
                <a:spcPts val="0"/>
              </a:spcBef>
              <a:spcAft>
                <a:spcPts val="0"/>
              </a:spcAft>
              <a:buClr>
                <a:schemeClr val="lt1"/>
              </a:buClr>
              <a:buSzPts val="1400"/>
              <a:buFont typeface="Arial"/>
              <a:buNone/>
              <a:defRPr sz="1400" b="0">
                <a:solidFill>
                  <a:schemeClr val="lt1"/>
                </a:solidFill>
                <a:latin typeface="Arial"/>
                <a:ea typeface="Arial"/>
                <a:cs typeface="Arial"/>
                <a:sym typeface="Arial"/>
              </a:defRPr>
            </a:lvl3pPr>
            <a:lvl4pPr marL="1828800" lvl="3" indent="-228600" algn="l">
              <a:lnSpc>
                <a:spcPct val="100000"/>
              </a:lnSpc>
              <a:spcBef>
                <a:spcPts val="0"/>
              </a:spcBef>
              <a:spcAft>
                <a:spcPts val="0"/>
              </a:spcAft>
              <a:buClr>
                <a:schemeClr val="lt1"/>
              </a:buClr>
              <a:buSzPts val="1400"/>
              <a:buFont typeface="Arial"/>
              <a:buNone/>
              <a:defRPr sz="1400" b="0">
                <a:solidFill>
                  <a:schemeClr val="lt1"/>
                </a:solidFill>
                <a:latin typeface="Arial"/>
                <a:ea typeface="Arial"/>
                <a:cs typeface="Arial"/>
                <a:sym typeface="Arial"/>
              </a:defRPr>
            </a:lvl4pPr>
            <a:lvl5pPr marL="2286000" lvl="4" indent="-228600" algn="l">
              <a:lnSpc>
                <a:spcPct val="100000"/>
              </a:lnSpc>
              <a:spcBef>
                <a:spcPts val="0"/>
              </a:spcBef>
              <a:spcAft>
                <a:spcPts val="0"/>
              </a:spcAft>
              <a:buClr>
                <a:schemeClr val="lt1"/>
              </a:buClr>
              <a:buSzPts val="1400"/>
              <a:buFont typeface="Arial"/>
              <a:buNone/>
              <a:defRPr sz="1400" b="0">
                <a:solidFill>
                  <a:schemeClr val="lt1"/>
                </a:solidFill>
                <a:latin typeface="Arial"/>
                <a:ea typeface="Arial"/>
                <a:cs typeface="Arial"/>
                <a:sym typeface="Arial"/>
              </a:defRPr>
            </a:lvl5pPr>
            <a:lvl6pPr marL="2743200" lvl="5" indent="-228600" algn="l">
              <a:lnSpc>
                <a:spcPct val="100000"/>
              </a:lnSpc>
              <a:spcBef>
                <a:spcPts val="0"/>
              </a:spcBef>
              <a:spcAft>
                <a:spcPts val="0"/>
              </a:spcAft>
              <a:buClr>
                <a:schemeClr val="lt1"/>
              </a:buClr>
              <a:buSzPts val="1400"/>
              <a:buFont typeface="Arial"/>
              <a:buNone/>
              <a:defRPr sz="1400">
                <a:solidFill>
                  <a:schemeClr val="lt1"/>
                </a:solidFill>
              </a:defRPr>
            </a:lvl6pPr>
            <a:lvl7pPr marL="3200400" lvl="6" indent="-228600" algn="l">
              <a:lnSpc>
                <a:spcPct val="100000"/>
              </a:lnSpc>
              <a:spcBef>
                <a:spcPts val="0"/>
              </a:spcBef>
              <a:spcAft>
                <a:spcPts val="0"/>
              </a:spcAft>
              <a:buClr>
                <a:schemeClr val="lt1"/>
              </a:buClr>
              <a:buSzPts val="1400"/>
              <a:buFont typeface="Arial"/>
              <a:buNone/>
              <a:defRPr sz="1400">
                <a:solidFill>
                  <a:schemeClr val="lt1"/>
                </a:solidFill>
              </a:defRPr>
            </a:lvl7pPr>
            <a:lvl8pPr marL="3657600" lvl="7" indent="-228600" algn="l">
              <a:lnSpc>
                <a:spcPct val="100000"/>
              </a:lnSpc>
              <a:spcBef>
                <a:spcPts val="0"/>
              </a:spcBef>
              <a:spcAft>
                <a:spcPts val="0"/>
              </a:spcAft>
              <a:buClr>
                <a:schemeClr val="lt1"/>
              </a:buClr>
              <a:buSzPts val="1400"/>
              <a:buFont typeface="Arial"/>
              <a:buNone/>
              <a:defRPr sz="1400">
                <a:solidFill>
                  <a:schemeClr val="lt1"/>
                </a:solidFill>
              </a:defRPr>
            </a:lvl8pPr>
            <a:lvl9pPr marL="4114800" lvl="8" indent="-228600" algn="l">
              <a:lnSpc>
                <a:spcPct val="100000"/>
              </a:lnSpc>
              <a:spcBef>
                <a:spcPts val="0"/>
              </a:spcBef>
              <a:spcAft>
                <a:spcPts val="0"/>
              </a:spcAft>
              <a:buClr>
                <a:schemeClr val="lt1"/>
              </a:buClr>
              <a:buSzPts val="1400"/>
              <a:buFont typeface="Arial"/>
              <a:buNone/>
              <a:defRPr sz="1400">
                <a:solidFill>
                  <a:schemeClr val="lt1"/>
                </a:solidFill>
              </a:defRPr>
            </a:lvl9pPr>
          </a:lstStyle>
          <a:p>
            <a:endParaRPr/>
          </a:p>
        </p:txBody>
      </p:sp>
      <p:sp>
        <p:nvSpPr>
          <p:cNvPr id="302" name="Google Shape;302;p43"/>
          <p:cNvSpPr/>
          <p:nvPr/>
        </p:nvSpPr>
        <p:spPr>
          <a:xfrm>
            <a:off x="609600" y="1533146"/>
            <a:ext cx="975360" cy="570292"/>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Arial"/>
              <a:ea typeface="Arial"/>
              <a:cs typeface="Arial"/>
              <a:sym typeface="Arial"/>
            </a:endParaRPr>
          </a:p>
        </p:txBody>
      </p:sp>
      <p:sp>
        <p:nvSpPr>
          <p:cNvPr id="303" name="Google Shape;303;p43"/>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4" name="Google Shape;304;p43"/>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305" name="Google Shape;305;p43"/>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matchingName="Quote 1 Image Orange">
  <p:cSld name="Quote 1 Image Orange">
    <p:bg>
      <p:bgPr>
        <a:solidFill>
          <a:srgbClr val="D04A02"/>
        </a:solidFill>
        <a:effectLst/>
      </p:bgPr>
    </p:bg>
    <p:spTree>
      <p:nvGrpSpPr>
        <p:cNvPr id="1" name="Shape 306"/>
        <p:cNvGrpSpPr/>
        <p:nvPr/>
      </p:nvGrpSpPr>
      <p:grpSpPr>
        <a:xfrm>
          <a:off x="0" y="0"/>
          <a:ext cx="0" cy="0"/>
          <a:chOff x="0" y="0"/>
          <a:chExt cx="0" cy="0"/>
        </a:xfrm>
      </p:grpSpPr>
      <p:sp>
        <p:nvSpPr>
          <p:cNvPr id="307" name="Google Shape;307;p44"/>
          <p:cNvSpPr>
            <a:spLocks noGrp="1"/>
          </p:cNvSpPr>
          <p:nvPr>
            <p:ph type="pic" idx="2"/>
          </p:nvPr>
        </p:nvSpPr>
        <p:spPr>
          <a:xfrm>
            <a:off x="6096000" y="0"/>
            <a:ext cx="6096000" cy="6858000"/>
          </a:xfrm>
          <a:prstGeom prst="rect">
            <a:avLst/>
          </a:prstGeom>
          <a:solidFill>
            <a:schemeClr val="lt2"/>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lt1"/>
              </a:buClr>
              <a:buSzPts val="1400"/>
              <a:buFont typeface="Arial"/>
              <a:buNone/>
              <a:defRPr sz="1400" b="0" i="0" u="none" strike="noStrike" cap="none">
                <a:solidFill>
                  <a:schemeClr val="lt1"/>
                </a:solidFill>
                <a:latin typeface="Arial"/>
                <a:ea typeface="Arial"/>
                <a:cs typeface="Arial"/>
                <a:sym typeface="Arial"/>
              </a:defRPr>
            </a:lvl2pPr>
            <a:lvl3pPr marR="0" lvl="2"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3pPr>
            <a:lvl4pPr marR="0" lvl="3"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4pPr>
            <a:lvl5pPr marR="0" lvl="4"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5pPr>
            <a:lvl6pPr marR="0" lvl="5"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6pPr>
            <a:lvl7pPr marR="0" lvl="6"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7pPr>
            <a:lvl8pPr marR="0" lvl="7" algn="l" rtl="0">
              <a:lnSpc>
                <a:spcPct val="100000"/>
              </a:lnSpc>
              <a:spcBef>
                <a:spcPts val="600"/>
              </a:spcBef>
              <a:spcAft>
                <a:spcPts val="0"/>
              </a:spcAft>
              <a:buClr>
                <a:schemeClr val="lt1"/>
              </a:buClr>
              <a:buSzPts val="1400"/>
              <a:buFont typeface="Arial"/>
              <a:buChar char="–"/>
              <a:defRPr sz="1400" b="0" i="0" u="none" strike="noStrike" cap="none">
                <a:solidFill>
                  <a:schemeClr val="lt1"/>
                </a:solidFill>
                <a:latin typeface="Arial"/>
                <a:ea typeface="Arial"/>
                <a:cs typeface="Arial"/>
                <a:sym typeface="Arial"/>
              </a:defRPr>
            </a:lvl8pPr>
            <a:lvl9pPr marR="0" lvl="8" algn="l" rtl="0">
              <a:lnSpc>
                <a:spcPct val="100000"/>
              </a:lnSpc>
              <a:spcBef>
                <a:spcPts val="600"/>
              </a:spcBef>
              <a:spcAft>
                <a:spcPts val="600"/>
              </a:spcAft>
              <a:buClr>
                <a:schemeClr val="lt1"/>
              </a:buClr>
              <a:buSzPts val="1400"/>
              <a:buFont typeface="Arial"/>
              <a:buChar char="•"/>
              <a:defRPr sz="1400" b="0" i="0" u="none" strike="noStrike" cap="none">
                <a:solidFill>
                  <a:schemeClr val="lt1"/>
                </a:solidFill>
                <a:latin typeface="Arial"/>
                <a:ea typeface="Arial"/>
                <a:cs typeface="Arial"/>
                <a:sym typeface="Arial"/>
              </a:defRPr>
            </a:lvl9pPr>
          </a:lstStyle>
          <a:p>
            <a:endParaRPr/>
          </a:p>
        </p:txBody>
      </p:sp>
      <p:sp>
        <p:nvSpPr>
          <p:cNvPr id="308" name="Google Shape;308;p44"/>
          <p:cNvSpPr txBox="1">
            <a:spLocks noGrp="1"/>
          </p:cNvSpPr>
          <p:nvPr>
            <p:ph type="body" idx="1"/>
          </p:nvPr>
        </p:nvSpPr>
        <p:spPr>
          <a:xfrm>
            <a:off x="609599" y="1828800"/>
            <a:ext cx="5306484" cy="4343400"/>
          </a:xfrm>
          <a:prstGeom prst="rect">
            <a:avLst/>
          </a:prstGeom>
          <a:noFill/>
          <a:ln>
            <a:noFill/>
          </a:ln>
        </p:spPr>
        <p:txBody>
          <a:bodyPr spcFirstLastPara="1" wrap="square" lIns="0" tIns="0" rIns="0" bIns="0" anchor="t" anchorCtr="0">
            <a:noAutofit/>
          </a:bodyPr>
          <a:lstStyle>
            <a:lvl1pPr marL="457200" lvl="0" indent="-228600" algn="l">
              <a:lnSpc>
                <a:spcPct val="85000"/>
              </a:lnSpc>
              <a:spcBef>
                <a:spcPts val="0"/>
              </a:spcBef>
              <a:spcAft>
                <a:spcPts val="0"/>
              </a:spcAft>
              <a:buClr>
                <a:schemeClr val="lt1"/>
              </a:buClr>
              <a:buSzPts val="3200"/>
              <a:buNone/>
              <a:defRPr sz="3200" b="0">
                <a:solidFill>
                  <a:schemeClr val="lt1"/>
                </a:solidFill>
                <a:latin typeface="Georgia"/>
                <a:ea typeface="Georgia"/>
                <a:cs typeface="Georgia"/>
                <a:sym typeface="Georgia"/>
              </a:defRPr>
            </a:lvl1pPr>
            <a:lvl2pPr marL="914400" lvl="1" indent="-228600" algn="l">
              <a:lnSpc>
                <a:spcPct val="100000"/>
              </a:lnSpc>
              <a:spcBef>
                <a:spcPts val="1800"/>
              </a:spcBef>
              <a:spcAft>
                <a:spcPts val="0"/>
              </a:spcAft>
              <a:buClr>
                <a:schemeClr val="lt1"/>
              </a:buClr>
              <a:buSzPts val="1400"/>
              <a:buFont typeface="Arial"/>
              <a:buNone/>
              <a:defRPr sz="1400" b="1">
                <a:solidFill>
                  <a:schemeClr val="lt1"/>
                </a:solidFill>
              </a:defRPr>
            </a:lvl2pPr>
            <a:lvl3pPr marL="1371600" lvl="2" indent="-228600" algn="l">
              <a:lnSpc>
                <a:spcPct val="100000"/>
              </a:lnSpc>
              <a:spcBef>
                <a:spcPts val="0"/>
              </a:spcBef>
              <a:spcAft>
                <a:spcPts val="0"/>
              </a:spcAft>
              <a:buClr>
                <a:schemeClr val="lt1"/>
              </a:buClr>
              <a:buSzPts val="1400"/>
              <a:buFont typeface="Arial"/>
              <a:buNone/>
              <a:defRPr sz="1400">
                <a:solidFill>
                  <a:schemeClr val="lt1"/>
                </a:solidFill>
              </a:defRPr>
            </a:lvl3pPr>
            <a:lvl4pPr marL="1828800" lvl="3" indent="-228600" algn="l">
              <a:lnSpc>
                <a:spcPct val="100000"/>
              </a:lnSpc>
              <a:spcBef>
                <a:spcPts val="0"/>
              </a:spcBef>
              <a:spcAft>
                <a:spcPts val="0"/>
              </a:spcAft>
              <a:buClr>
                <a:schemeClr val="lt1"/>
              </a:buClr>
              <a:buSzPts val="1400"/>
              <a:buFont typeface="Arial"/>
              <a:buNone/>
              <a:defRPr sz="1400">
                <a:solidFill>
                  <a:schemeClr val="lt1"/>
                </a:solidFill>
              </a:defRPr>
            </a:lvl4pPr>
            <a:lvl5pPr marL="2286000" lvl="4" indent="-228600" algn="l">
              <a:lnSpc>
                <a:spcPct val="100000"/>
              </a:lnSpc>
              <a:spcBef>
                <a:spcPts val="0"/>
              </a:spcBef>
              <a:spcAft>
                <a:spcPts val="0"/>
              </a:spcAft>
              <a:buClr>
                <a:schemeClr val="lt1"/>
              </a:buClr>
              <a:buSzPts val="1400"/>
              <a:buFont typeface="Arial"/>
              <a:buNone/>
              <a:defRPr sz="1400">
                <a:solidFill>
                  <a:schemeClr val="lt1"/>
                </a:solidFill>
              </a:defRPr>
            </a:lvl5pPr>
            <a:lvl6pPr marL="2743200" lvl="5" indent="-228600" algn="l">
              <a:lnSpc>
                <a:spcPct val="100000"/>
              </a:lnSpc>
              <a:spcBef>
                <a:spcPts val="0"/>
              </a:spcBef>
              <a:spcAft>
                <a:spcPts val="0"/>
              </a:spcAft>
              <a:buClr>
                <a:schemeClr val="lt1"/>
              </a:buClr>
              <a:buSzPts val="1400"/>
              <a:buFont typeface="Arial"/>
              <a:buNone/>
              <a:defRPr sz="1400">
                <a:solidFill>
                  <a:schemeClr val="lt1"/>
                </a:solidFill>
              </a:defRPr>
            </a:lvl6pPr>
            <a:lvl7pPr marL="3200400" lvl="6" indent="-228600" algn="l">
              <a:lnSpc>
                <a:spcPct val="100000"/>
              </a:lnSpc>
              <a:spcBef>
                <a:spcPts val="0"/>
              </a:spcBef>
              <a:spcAft>
                <a:spcPts val="0"/>
              </a:spcAft>
              <a:buClr>
                <a:schemeClr val="lt1"/>
              </a:buClr>
              <a:buSzPts val="1400"/>
              <a:buFont typeface="Arial"/>
              <a:buNone/>
              <a:defRPr sz="1400">
                <a:solidFill>
                  <a:schemeClr val="lt1"/>
                </a:solidFill>
              </a:defRPr>
            </a:lvl7pPr>
            <a:lvl8pPr marL="3657600" lvl="7" indent="-228600" algn="l">
              <a:lnSpc>
                <a:spcPct val="100000"/>
              </a:lnSpc>
              <a:spcBef>
                <a:spcPts val="0"/>
              </a:spcBef>
              <a:spcAft>
                <a:spcPts val="0"/>
              </a:spcAft>
              <a:buClr>
                <a:schemeClr val="lt1"/>
              </a:buClr>
              <a:buSzPts val="1400"/>
              <a:buFont typeface="Arial"/>
              <a:buNone/>
              <a:defRPr sz="1400">
                <a:solidFill>
                  <a:schemeClr val="lt1"/>
                </a:solidFill>
              </a:defRPr>
            </a:lvl8pPr>
            <a:lvl9pPr marL="4114800" lvl="8" indent="-228600" algn="l">
              <a:lnSpc>
                <a:spcPct val="100000"/>
              </a:lnSpc>
              <a:spcBef>
                <a:spcPts val="0"/>
              </a:spcBef>
              <a:spcAft>
                <a:spcPts val="0"/>
              </a:spcAft>
              <a:buClr>
                <a:schemeClr val="lt1"/>
              </a:buClr>
              <a:buSzPts val="1400"/>
              <a:buFont typeface="Arial"/>
              <a:buNone/>
              <a:defRPr sz="1400">
                <a:solidFill>
                  <a:schemeClr val="lt1"/>
                </a:solidFill>
              </a:defRPr>
            </a:lvl9pPr>
          </a:lstStyle>
          <a:p>
            <a:endParaRPr/>
          </a:p>
        </p:txBody>
      </p:sp>
      <p:sp>
        <p:nvSpPr>
          <p:cNvPr id="309" name="Google Shape;309;p44"/>
          <p:cNvSpPr/>
          <p:nvPr/>
        </p:nvSpPr>
        <p:spPr>
          <a:xfrm>
            <a:off x="609600" y="984188"/>
            <a:ext cx="975360" cy="570292"/>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Arial"/>
              <a:ea typeface="Arial"/>
              <a:cs typeface="Arial"/>
              <a:sym typeface="Arial"/>
            </a:endParaRPr>
          </a:p>
        </p:txBody>
      </p:sp>
      <p:sp>
        <p:nvSpPr>
          <p:cNvPr id="310" name="Google Shape;310;p44"/>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1" name="Google Shape;311;p44"/>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312" name="Google Shape;312;p44"/>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matchingName="Quote 1 Image">
  <p:cSld name="Quote 1 Image">
    <p:spTree>
      <p:nvGrpSpPr>
        <p:cNvPr id="1" name="Shape 313"/>
        <p:cNvGrpSpPr/>
        <p:nvPr/>
      </p:nvGrpSpPr>
      <p:grpSpPr>
        <a:xfrm>
          <a:off x="0" y="0"/>
          <a:ext cx="0" cy="0"/>
          <a:chOff x="0" y="0"/>
          <a:chExt cx="0" cy="0"/>
        </a:xfrm>
      </p:grpSpPr>
      <p:sp>
        <p:nvSpPr>
          <p:cNvPr id="314" name="Google Shape;314;p45"/>
          <p:cNvSpPr>
            <a:spLocks noGrp="1"/>
          </p:cNvSpPr>
          <p:nvPr>
            <p:ph type="pic" idx="2"/>
          </p:nvPr>
        </p:nvSpPr>
        <p:spPr>
          <a:xfrm>
            <a:off x="6096000" y="0"/>
            <a:ext cx="6096000" cy="6858000"/>
          </a:xfrm>
          <a:prstGeom prst="rect">
            <a:avLst/>
          </a:prstGeom>
          <a:solidFill>
            <a:schemeClr val="lt2"/>
          </a:solidFill>
          <a:ln>
            <a:noFill/>
          </a:ln>
        </p:spPr>
        <p:txBody>
          <a:bodyPr spcFirstLastPara="1" wrap="square" lIns="0" tIns="0" rIns="0" bIns="0" anchor="ctr" anchorCtr="0">
            <a:noAutofit/>
          </a:bodyPr>
          <a:lstStyle>
            <a:lvl1pPr marR="0" lvl="0" algn="ctr" rtl="0">
              <a:lnSpc>
                <a:spcPct val="100000"/>
              </a:lnSpc>
              <a:spcBef>
                <a:spcPts val="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1pPr>
            <a:lvl2pPr marR="0" lvl="1"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R="0" lvl="2"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R="0" lvl="3"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R="0" lvl="4"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R="0" lvl="5"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R="0" lvl="6"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R="0" lvl="7"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R="0" lvl="8"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315" name="Google Shape;315;p45"/>
          <p:cNvSpPr txBox="1">
            <a:spLocks noGrp="1"/>
          </p:cNvSpPr>
          <p:nvPr>
            <p:ph type="body" idx="1"/>
          </p:nvPr>
        </p:nvSpPr>
        <p:spPr>
          <a:xfrm>
            <a:off x="609599" y="1828800"/>
            <a:ext cx="5306484" cy="4343400"/>
          </a:xfrm>
          <a:prstGeom prst="rect">
            <a:avLst/>
          </a:prstGeom>
          <a:noFill/>
          <a:ln>
            <a:noFill/>
          </a:ln>
        </p:spPr>
        <p:txBody>
          <a:bodyPr spcFirstLastPara="1" wrap="square" lIns="0" tIns="0" rIns="0" bIns="0" anchor="t" anchorCtr="0">
            <a:noAutofit/>
          </a:bodyPr>
          <a:lstStyle>
            <a:lvl1pPr marL="457200" lvl="0" indent="-228600" algn="l">
              <a:lnSpc>
                <a:spcPct val="85000"/>
              </a:lnSpc>
              <a:spcBef>
                <a:spcPts val="0"/>
              </a:spcBef>
              <a:spcAft>
                <a:spcPts val="0"/>
              </a:spcAft>
              <a:buClr>
                <a:schemeClr val="dk1"/>
              </a:buClr>
              <a:buSzPts val="3200"/>
              <a:buNone/>
              <a:defRPr sz="3200" b="0">
                <a:solidFill>
                  <a:schemeClr val="dk1"/>
                </a:solidFill>
                <a:latin typeface="Georgia"/>
                <a:ea typeface="Georgia"/>
                <a:cs typeface="Georgia"/>
                <a:sym typeface="Georgia"/>
              </a:defRPr>
            </a:lvl1pPr>
            <a:lvl2pPr marL="914400" lvl="1" indent="-228600" algn="l">
              <a:lnSpc>
                <a:spcPct val="100000"/>
              </a:lnSpc>
              <a:spcBef>
                <a:spcPts val="1800"/>
              </a:spcBef>
              <a:spcAft>
                <a:spcPts val="0"/>
              </a:spcAft>
              <a:buClr>
                <a:schemeClr val="dk1"/>
              </a:buClr>
              <a:buSzPts val="1400"/>
              <a:buFont typeface="Arial"/>
              <a:buNone/>
              <a:defRPr sz="1400" b="1"/>
            </a:lvl2pPr>
            <a:lvl3pPr marL="1371600" lvl="2" indent="-228600" algn="l">
              <a:lnSpc>
                <a:spcPct val="100000"/>
              </a:lnSpc>
              <a:spcBef>
                <a:spcPts val="0"/>
              </a:spcBef>
              <a:spcAft>
                <a:spcPts val="0"/>
              </a:spcAft>
              <a:buClr>
                <a:schemeClr val="dk1"/>
              </a:buClr>
              <a:buSzPts val="1400"/>
              <a:buFont typeface="Arial"/>
              <a:buNone/>
              <a:defRPr sz="1400"/>
            </a:lvl3pPr>
            <a:lvl4pPr marL="1828800" lvl="3" indent="-228600" algn="l">
              <a:lnSpc>
                <a:spcPct val="100000"/>
              </a:lnSpc>
              <a:spcBef>
                <a:spcPts val="0"/>
              </a:spcBef>
              <a:spcAft>
                <a:spcPts val="0"/>
              </a:spcAft>
              <a:buClr>
                <a:schemeClr val="dk1"/>
              </a:buClr>
              <a:buSzPts val="1400"/>
              <a:buFont typeface="Arial"/>
              <a:buNone/>
              <a:defRPr sz="1400"/>
            </a:lvl4pPr>
            <a:lvl5pPr marL="2286000" lvl="4" indent="-228600" algn="l">
              <a:lnSpc>
                <a:spcPct val="100000"/>
              </a:lnSpc>
              <a:spcBef>
                <a:spcPts val="0"/>
              </a:spcBef>
              <a:spcAft>
                <a:spcPts val="0"/>
              </a:spcAft>
              <a:buClr>
                <a:schemeClr val="dk1"/>
              </a:buClr>
              <a:buSzPts val="1400"/>
              <a:buFont typeface="Arial"/>
              <a:buNone/>
              <a:defRPr sz="1400"/>
            </a:lvl5pPr>
            <a:lvl6pPr marL="2743200" lvl="5" indent="-228600" algn="l">
              <a:lnSpc>
                <a:spcPct val="100000"/>
              </a:lnSpc>
              <a:spcBef>
                <a:spcPts val="0"/>
              </a:spcBef>
              <a:spcAft>
                <a:spcPts val="0"/>
              </a:spcAft>
              <a:buClr>
                <a:schemeClr val="dk1"/>
              </a:buClr>
              <a:buSzPts val="1400"/>
              <a:buFont typeface="Arial"/>
              <a:buNone/>
              <a:defRPr sz="1400"/>
            </a:lvl6pPr>
            <a:lvl7pPr marL="3200400" lvl="6" indent="-228600" algn="l">
              <a:lnSpc>
                <a:spcPct val="100000"/>
              </a:lnSpc>
              <a:spcBef>
                <a:spcPts val="0"/>
              </a:spcBef>
              <a:spcAft>
                <a:spcPts val="0"/>
              </a:spcAft>
              <a:buClr>
                <a:schemeClr val="dk1"/>
              </a:buClr>
              <a:buSzPts val="1400"/>
              <a:buFont typeface="Arial"/>
              <a:buNone/>
              <a:defRPr sz="1400"/>
            </a:lvl7pPr>
            <a:lvl8pPr marL="3657600" lvl="7" indent="-228600" algn="l">
              <a:lnSpc>
                <a:spcPct val="100000"/>
              </a:lnSpc>
              <a:spcBef>
                <a:spcPts val="0"/>
              </a:spcBef>
              <a:spcAft>
                <a:spcPts val="0"/>
              </a:spcAft>
              <a:buClr>
                <a:schemeClr val="dk1"/>
              </a:buClr>
              <a:buSzPts val="1400"/>
              <a:buFont typeface="Arial"/>
              <a:buNone/>
              <a:defRPr sz="1400"/>
            </a:lvl8pPr>
            <a:lvl9pPr marL="4114800" lvl="8" indent="-228600" algn="l">
              <a:lnSpc>
                <a:spcPct val="100000"/>
              </a:lnSpc>
              <a:spcBef>
                <a:spcPts val="0"/>
              </a:spcBef>
              <a:spcAft>
                <a:spcPts val="0"/>
              </a:spcAft>
              <a:buClr>
                <a:schemeClr val="dk1"/>
              </a:buClr>
              <a:buSzPts val="1400"/>
              <a:buFont typeface="Arial"/>
              <a:buNone/>
              <a:defRPr sz="1400"/>
            </a:lvl9pPr>
          </a:lstStyle>
          <a:p>
            <a:endParaRPr/>
          </a:p>
        </p:txBody>
      </p:sp>
      <p:sp>
        <p:nvSpPr>
          <p:cNvPr id="316" name="Google Shape;316;p45"/>
          <p:cNvSpPr/>
          <p:nvPr/>
        </p:nvSpPr>
        <p:spPr>
          <a:xfrm>
            <a:off x="609600" y="984188"/>
            <a:ext cx="975360" cy="570292"/>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350">
              <a:solidFill>
                <a:schemeClr val="dk1"/>
              </a:solidFill>
              <a:latin typeface="Arial"/>
              <a:ea typeface="Arial"/>
              <a:cs typeface="Arial"/>
              <a:sym typeface="Arial"/>
            </a:endParaRPr>
          </a:p>
        </p:txBody>
      </p:sp>
      <p:sp>
        <p:nvSpPr>
          <p:cNvPr id="317" name="Google Shape;317;p45"/>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8" name="Google Shape;318;p45"/>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sz="700">
                <a:solidFill>
                  <a:schemeClr val="lt1"/>
                </a:solidFill>
                <a:latin typeface="Arial"/>
                <a:ea typeface="Arial"/>
                <a:cs typeface="Arial"/>
                <a:sym typeface="Arial"/>
              </a:defRPr>
            </a:lvl1pPr>
            <a:lvl2pPr marL="0" lvl="1" indent="0" algn="r">
              <a:spcBef>
                <a:spcPts val="0"/>
              </a:spcBef>
              <a:buNone/>
              <a:defRPr sz="700">
                <a:solidFill>
                  <a:schemeClr val="lt1"/>
                </a:solidFill>
                <a:latin typeface="Arial"/>
                <a:ea typeface="Arial"/>
                <a:cs typeface="Arial"/>
                <a:sym typeface="Arial"/>
              </a:defRPr>
            </a:lvl2pPr>
            <a:lvl3pPr marL="0" lvl="2" indent="0" algn="r">
              <a:spcBef>
                <a:spcPts val="0"/>
              </a:spcBef>
              <a:buNone/>
              <a:defRPr sz="700">
                <a:solidFill>
                  <a:schemeClr val="lt1"/>
                </a:solidFill>
                <a:latin typeface="Arial"/>
                <a:ea typeface="Arial"/>
                <a:cs typeface="Arial"/>
                <a:sym typeface="Arial"/>
              </a:defRPr>
            </a:lvl3pPr>
            <a:lvl4pPr marL="0" lvl="3" indent="0" algn="r">
              <a:spcBef>
                <a:spcPts val="0"/>
              </a:spcBef>
              <a:buNone/>
              <a:defRPr sz="700">
                <a:solidFill>
                  <a:schemeClr val="lt1"/>
                </a:solidFill>
                <a:latin typeface="Arial"/>
                <a:ea typeface="Arial"/>
                <a:cs typeface="Arial"/>
                <a:sym typeface="Arial"/>
              </a:defRPr>
            </a:lvl4pPr>
            <a:lvl5pPr marL="0" lvl="4" indent="0" algn="r">
              <a:spcBef>
                <a:spcPts val="0"/>
              </a:spcBef>
              <a:buNone/>
              <a:defRPr sz="700">
                <a:solidFill>
                  <a:schemeClr val="lt1"/>
                </a:solidFill>
                <a:latin typeface="Arial"/>
                <a:ea typeface="Arial"/>
                <a:cs typeface="Arial"/>
                <a:sym typeface="Arial"/>
              </a:defRPr>
            </a:lvl5pPr>
            <a:lvl6pPr marL="0" lvl="5" indent="0" algn="r">
              <a:spcBef>
                <a:spcPts val="0"/>
              </a:spcBef>
              <a:buNone/>
              <a:defRPr sz="700">
                <a:solidFill>
                  <a:schemeClr val="lt1"/>
                </a:solidFill>
                <a:latin typeface="Arial"/>
                <a:ea typeface="Arial"/>
                <a:cs typeface="Arial"/>
                <a:sym typeface="Arial"/>
              </a:defRPr>
            </a:lvl6pPr>
            <a:lvl7pPr marL="0" lvl="6" indent="0" algn="r">
              <a:spcBef>
                <a:spcPts val="0"/>
              </a:spcBef>
              <a:buNone/>
              <a:defRPr sz="700">
                <a:solidFill>
                  <a:schemeClr val="lt1"/>
                </a:solidFill>
                <a:latin typeface="Arial"/>
                <a:ea typeface="Arial"/>
                <a:cs typeface="Arial"/>
                <a:sym typeface="Arial"/>
              </a:defRPr>
            </a:lvl7pPr>
            <a:lvl8pPr marL="0" lvl="7" indent="0" algn="r">
              <a:spcBef>
                <a:spcPts val="0"/>
              </a:spcBef>
              <a:buNone/>
              <a:defRPr sz="700">
                <a:solidFill>
                  <a:schemeClr val="lt1"/>
                </a:solidFill>
                <a:latin typeface="Arial"/>
                <a:ea typeface="Arial"/>
                <a:cs typeface="Arial"/>
                <a:sym typeface="Arial"/>
              </a:defRPr>
            </a:lvl8pPr>
            <a:lvl9pPr marL="0" lvl="8" indent="0" algn="r">
              <a:spcBef>
                <a:spcPts val="0"/>
              </a:spcBef>
              <a:buNone/>
              <a:defRPr sz="700">
                <a:solidFill>
                  <a:schemeClr val="lt1"/>
                </a:solidFill>
                <a:latin typeface="Arial"/>
                <a:ea typeface="Arial"/>
                <a:cs typeface="Arial"/>
                <a:sym typeface="Arial"/>
              </a:defRPr>
            </a:lvl9pPr>
          </a:lstStyle>
          <a:p>
            <a:fld id="{00000000-1234-1234-1234-123412341234}" type="slidenum">
              <a:rPr lang="fr-FR" smtClean="0"/>
              <a:pPr/>
              <a:t>‹#›</a:t>
            </a:fld>
            <a:endParaRPr lang="fr-FR"/>
          </a:p>
        </p:txBody>
      </p:sp>
      <p:sp>
        <p:nvSpPr>
          <p:cNvPr id="8" name="Google Shape;369;p52">
            <a:extLst>
              <a:ext uri="{FF2B5EF4-FFF2-40B4-BE49-F238E27FC236}">
                <a16:creationId xmlns:a16="http://schemas.microsoft.com/office/drawing/2014/main" id="{EDB65FE5-1717-46FA-93B6-847F5A47CC0A}"/>
              </a:ext>
            </a:extLst>
          </p:cNvPr>
          <p:cNvSpPr txBox="1">
            <a:spLocks noGrp="1"/>
          </p:cNvSpPr>
          <p:nvPr>
            <p:ph type="ftr" idx="11"/>
          </p:nvPr>
        </p:nvSpPr>
        <p:spPr>
          <a:xfrm>
            <a:off x="607060" y="6355080"/>
            <a:ext cx="3981900" cy="137100"/>
          </a:xfrm>
          <a:prstGeom prst="rect">
            <a:avLst/>
          </a:prstGeom>
          <a:noFill/>
          <a:ln>
            <a:noFill/>
          </a:ln>
        </p:spPr>
        <p:txBody>
          <a:bodyPr spcFirstLastPara="1" wrap="square" lIns="0" tIns="0" rIns="0" bIns="0" anchor="b" anchorCtr="0">
            <a:noAutofit/>
          </a:bodyPr>
          <a:lstStyle>
            <a:lvl1pPr>
              <a:defRPr sz="700"/>
            </a:lvl1pPr>
          </a:lstStyle>
          <a:p>
            <a:r>
              <a:rPr lang="fr-FR"/>
              <a:t>L’Oréal - Assemblée Générale du 29 avril 2025</a:t>
            </a: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matchingName="Quote 2">
  <p:cSld name="Quote 2">
    <p:spTree>
      <p:nvGrpSpPr>
        <p:cNvPr id="1" name="Shape 320"/>
        <p:cNvGrpSpPr/>
        <p:nvPr/>
      </p:nvGrpSpPr>
      <p:grpSpPr>
        <a:xfrm>
          <a:off x="0" y="0"/>
          <a:ext cx="0" cy="0"/>
          <a:chOff x="0" y="0"/>
          <a:chExt cx="0" cy="0"/>
        </a:xfrm>
      </p:grpSpPr>
      <p:sp>
        <p:nvSpPr>
          <p:cNvPr id="321" name="Google Shape;321;p46"/>
          <p:cNvSpPr txBox="1">
            <a:spLocks noGrp="1"/>
          </p:cNvSpPr>
          <p:nvPr>
            <p:ph type="body" idx="1"/>
          </p:nvPr>
        </p:nvSpPr>
        <p:spPr>
          <a:xfrm>
            <a:off x="609601" y="2103438"/>
            <a:ext cx="9265497" cy="4068762"/>
          </a:xfrm>
          <a:prstGeom prst="rect">
            <a:avLst/>
          </a:prstGeom>
          <a:noFill/>
          <a:ln>
            <a:noFill/>
          </a:ln>
        </p:spPr>
        <p:txBody>
          <a:bodyPr spcFirstLastPara="1" wrap="square" lIns="0" tIns="0" rIns="0" bIns="0" anchor="t" anchorCtr="0">
            <a:noAutofit/>
          </a:bodyPr>
          <a:lstStyle>
            <a:lvl1pPr marL="457200" lvl="0" indent="-228600" algn="l">
              <a:lnSpc>
                <a:spcPct val="85000"/>
              </a:lnSpc>
              <a:spcBef>
                <a:spcPts val="0"/>
              </a:spcBef>
              <a:spcAft>
                <a:spcPts val="0"/>
              </a:spcAft>
              <a:buClr>
                <a:schemeClr val="dk1"/>
              </a:buClr>
              <a:buSzPts val="3200"/>
              <a:buNone/>
              <a:defRPr sz="3200" b="0">
                <a:solidFill>
                  <a:schemeClr val="dk1"/>
                </a:solidFill>
                <a:latin typeface="Georgia"/>
                <a:ea typeface="Georgia"/>
                <a:cs typeface="Georgia"/>
                <a:sym typeface="Georgia"/>
              </a:defRPr>
            </a:lvl1pPr>
            <a:lvl2pPr marL="914400" lvl="1" indent="-228600" algn="l">
              <a:lnSpc>
                <a:spcPct val="100000"/>
              </a:lnSpc>
              <a:spcBef>
                <a:spcPts val="1800"/>
              </a:spcBef>
              <a:spcAft>
                <a:spcPts val="0"/>
              </a:spcAft>
              <a:buClr>
                <a:schemeClr val="dk1"/>
              </a:buClr>
              <a:buSzPts val="1400"/>
              <a:buFont typeface="Arial"/>
              <a:buNone/>
              <a:defRPr sz="1400" b="1"/>
            </a:lvl2pPr>
            <a:lvl3pPr marL="1371600" lvl="2" indent="-228600" algn="l">
              <a:lnSpc>
                <a:spcPct val="100000"/>
              </a:lnSpc>
              <a:spcBef>
                <a:spcPts val="0"/>
              </a:spcBef>
              <a:spcAft>
                <a:spcPts val="0"/>
              </a:spcAft>
              <a:buClr>
                <a:schemeClr val="dk1"/>
              </a:buClr>
              <a:buSzPts val="1400"/>
              <a:buFont typeface="Arial"/>
              <a:buNone/>
              <a:defRPr sz="1400"/>
            </a:lvl3pPr>
            <a:lvl4pPr marL="1828800" lvl="3" indent="-228600" algn="l">
              <a:lnSpc>
                <a:spcPct val="100000"/>
              </a:lnSpc>
              <a:spcBef>
                <a:spcPts val="0"/>
              </a:spcBef>
              <a:spcAft>
                <a:spcPts val="0"/>
              </a:spcAft>
              <a:buClr>
                <a:schemeClr val="dk1"/>
              </a:buClr>
              <a:buSzPts val="1400"/>
              <a:buFont typeface="Arial"/>
              <a:buNone/>
              <a:defRPr sz="1400"/>
            </a:lvl4pPr>
            <a:lvl5pPr marL="2286000" lvl="4" indent="-228600" algn="l">
              <a:lnSpc>
                <a:spcPct val="100000"/>
              </a:lnSpc>
              <a:spcBef>
                <a:spcPts val="0"/>
              </a:spcBef>
              <a:spcAft>
                <a:spcPts val="0"/>
              </a:spcAft>
              <a:buClr>
                <a:schemeClr val="dk1"/>
              </a:buClr>
              <a:buSzPts val="1400"/>
              <a:buFont typeface="Arial"/>
              <a:buNone/>
              <a:defRPr sz="1400"/>
            </a:lvl5pPr>
            <a:lvl6pPr marL="2743200" lvl="5" indent="-228600" algn="l">
              <a:lnSpc>
                <a:spcPct val="100000"/>
              </a:lnSpc>
              <a:spcBef>
                <a:spcPts val="0"/>
              </a:spcBef>
              <a:spcAft>
                <a:spcPts val="0"/>
              </a:spcAft>
              <a:buClr>
                <a:schemeClr val="dk1"/>
              </a:buClr>
              <a:buSzPts val="1400"/>
              <a:buFont typeface="Arial"/>
              <a:buNone/>
              <a:defRPr sz="1400"/>
            </a:lvl6pPr>
            <a:lvl7pPr marL="3200400" lvl="6" indent="-228600" algn="l">
              <a:lnSpc>
                <a:spcPct val="100000"/>
              </a:lnSpc>
              <a:spcBef>
                <a:spcPts val="0"/>
              </a:spcBef>
              <a:spcAft>
                <a:spcPts val="0"/>
              </a:spcAft>
              <a:buClr>
                <a:schemeClr val="dk1"/>
              </a:buClr>
              <a:buSzPts val="1400"/>
              <a:buFont typeface="Arial"/>
              <a:buNone/>
              <a:defRPr sz="1400"/>
            </a:lvl7pPr>
            <a:lvl8pPr marL="3657600" lvl="7" indent="-228600" algn="l">
              <a:lnSpc>
                <a:spcPct val="100000"/>
              </a:lnSpc>
              <a:spcBef>
                <a:spcPts val="0"/>
              </a:spcBef>
              <a:spcAft>
                <a:spcPts val="0"/>
              </a:spcAft>
              <a:buClr>
                <a:schemeClr val="dk1"/>
              </a:buClr>
              <a:buSzPts val="1400"/>
              <a:buFont typeface="Arial"/>
              <a:buNone/>
              <a:defRPr sz="1400"/>
            </a:lvl8pPr>
            <a:lvl9pPr marL="4114800" lvl="8" indent="-228600" algn="l">
              <a:lnSpc>
                <a:spcPct val="100000"/>
              </a:lnSpc>
              <a:spcBef>
                <a:spcPts val="0"/>
              </a:spcBef>
              <a:spcAft>
                <a:spcPts val="0"/>
              </a:spcAft>
              <a:buClr>
                <a:schemeClr val="dk1"/>
              </a:buClr>
              <a:buSzPts val="1400"/>
              <a:buFont typeface="Arial"/>
              <a:buNone/>
              <a:defRPr sz="1400"/>
            </a:lvl9pPr>
          </a:lstStyle>
          <a:p>
            <a:endParaRPr/>
          </a:p>
        </p:txBody>
      </p:sp>
      <p:sp>
        <p:nvSpPr>
          <p:cNvPr id="322" name="Google Shape;322;p46"/>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323" name="Google Shape;323;p46"/>
          <p:cNvSpPr/>
          <p:nvPr/>
        </p:nvSpPr>
        <p:spPr>
          <a:xfrm>
            <a:off x="609600" y="1258508"/>
            <a:ext cx="975360" cy="570292"/>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350">
              <a:solidFill>
                <a:schemeClr val="dk1"/>
              </a:solidFill>
              <a:latin typeface="Arial"/>
              <a:ea typeface="Arial"/>
              <a:cs typeface="Arial"/>
              <a:sym typeface="Arial"/>
            </a:endParaRPr>
          </a:p>
        </p:txBody>
      </p:sp>
      <p:sp>
        <p:nvSpPr>
          <p:cNvPr id="324" name="Google Shape;324;p46"/>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 name="Google Shape;369;p52">
            <a:extLst>
              <a:ext uri="{FF2B5EF4-FFF2-40B4-BE49-F238E27FC236}">
                <a16:creationId xmlns:a16="http://schemas.microsoft.com/office/drawing/2014/main" id="{FEC6C637-7B7F-4FEA-8A30-EF1825904326}"/>
              </a:ext>
            </a:extLst>
          </p:cNvPr>
          <p:cNvSpPr txBox="1">
            <a:spLocks noGrp="1"/>
          </p:cNvSpPr>
          <p:nvPr>
            <p:ph type="ftr" idx="11"/>
          </p:nvPr>
        </p:nvSpPr>
        <p:spPr>
          <a:xfrm>
            <a:off x="607060" y="6355080"/>
            <a:ext cx="3981900" cy="137100"/>
          </a:xfrm>
          <a:prstGeom prst="rect">
            <a:avLst/>
          </a:prstGeom>
          <a:noFill/>
          <a:ln>
            <a:noFill/>
          </a:ln>
        </p:spPr>
        <p:txBody>
          <a:bodyPr spcFirstLastPara="1" wrap="square" lIns="0" tIns="0" rIns="0" bIns="0" anchor="b" anchorCtr="0">
            <a:noAutofit/>
          </a:bodyPr>
          <a:lstStyle>
            <a:lvl1pPr>
              <a:defRPr sz="700"/>
            </a:lvl1pPr>
          </a:lstStyle>
          <a:p>
            <a:r>
              <a:rPr lang="fr-FR"/>
              <a:t>L’Oréal - Assemblée Générale du 29 avril 2025</a:t>
            </a: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matchingName="Quote 2 Orange">
  <p:cSld name="Quote 2 Orange">
    <p:bg>
      <p:bgPr>
        <a:solidFill>
          <a:srgbClr val="D04A02"/>
        </a:solidFill>
        <a:effectLst/>
      </p:bgPr>
    </p:bg>
    <p:spTree>
      <p:nvGrpSpPr>
        <p:cNvPr id="1" name="Shape 326"/>
        <p:cNvGrpSpPr/>
        <p:nvPr/>
      </p:nvGrpSpPr>
      <p:grpSpPr>
        <a:xfrm>
          <a:off x="0" y="0"/>
          <a:ext cx="0" cy="0"/>
          <a:chOff x="0" y="0"/>
          <a:chExt cx="0" cy="0"/>
        </a:xfrm>
      </p:grpSpPr>
      <p:sp>
        <p:nvSpPr>
          <p:cNvPr id="327" name="Google Shape;327;p47"/>
          <p:cNvSpPr txBox="1">
            <a:spLocks noGrp="1"/>
          </p:cNvSpPr>
          <p:nvPr>
            <p:ph type="body" idx="1"/>
          </p:nvPr>
        </p:nvSpPr>
        <p:spPr>
          <a:xfrm>
            <a:off x="609600" y="2103438"/>
            <a:ext cx="9265920" cy="4068762"/>
          </a:xfrm>
          <a:prstGeom prst="rect">
            <a:avLst/>
          </a:prstGeom>
          <a:noFill/>
          <a:ln>
            <a:noFill/>
          </a:ln>
        </p:spPr>
        <p:txBody>
          <a:bodyPr spcFirstLastPara="1" wrap="square" lIns="0" tIns="0" rIns="0" bIns="0" anchor="t" anchorCtr="0">
            <a:noAutofit/>
          </a:bodyPr>
          <a:lstStyle>
            <a:lvl1pPr marL="457200" lvl="0" indent="-228600" algn="l">
              <a:lnSpc>
                <a:spcPct val="85000"/>
              </a:lnSpc>
              <a:spcBef>
                <a:spcPts val="0"/>
              </a:spcBef>
              <a:spcAft>
                <a:spcPts val="0"/>
              </a:spcAft>
              <a:buClr>
                <a:schemeClr val="lt1"/>
              </a:buClr>
              <a:buSzPts val="3200"/>
              <a:buNone/>
              <a:defRPr sz="3200" b="0">
                <a:solidFill>
                  <a:schemeClr val="lt1"/>
                </a:solidFill>
                <a:latin typeface="Georgia"/>
                <a:ea typeface="Georgia"/>
                <a:cs typeface="Georgia"/>
                <a:sym typeface="Georgia"/>
              </a:defRPr>
            </a:lvl1pPr>
            <a:lvl2pPr marL="914400" lvl="1" indent="-228600" algn="l">
              <a:lnSpc>
                <a:spcPct val="100000"/>
              </a:lnSpc>
              <a:spcBef>
                <a:spcPts val="1800"/>
              </a:spcBef>
              <a:spcAft>
                <a:spcPts val="0"/>
              </a:spcAft>
              <a:buClr>
                <a:schemeClr val="lt1"/>
              </a:buClr>
              <a:buSzPts val="1400"/>
              <a:buFont typeface="Arial"/>
              <a:buNone/>
              <a:defRPr sz="1400" b="1">
                <a:solidFill>
                  <a:schemeClr val="lt1"/>
                </a:solidFill>
              </a:defRPr>
            </a:lvl2pPr>
            <a:lvl3pPr marL="1371600" lvl="2" indent="-228600" algn="l">
              <a:lnSpc>
                <a:spcPct val="100000"/>
              </a:lnSpc>
              <a:spcBef>
                <a:spcPts val="0"/>
              </a:spcBef>
              <a:spcAft>
                <a:spcPts val="0"/>
              </a:spcAft>
              <a:buClr>
                <a:schemeClr val="lt1"/>
              </a:buClr>
              <a:buSzPts val="1400"/>
              <a:buFont typeface="Arial"/>
              <a:buNone/>
              <a:defRPr sz="1400">
                <a:solidFill>
                  <a:schemeClr val="lt1"/>
                </a:solidFill>
              </a:defRPr>
            </a:lvl3pPr>
            <a:lvl4pPr marL="1828800" lvl="3" indent="-228600" algn="l">
              <a:lnSpc>
                <a:spcPct val="100000"/>
              </a:lnSpc>
              <a:spcBef>
                <a:spcPts val="0"/>
              </a:spcBef>
              <a:spcAft>
                <a:spcPts val="0"/>
              </a:spcAft>
              <a:buClr>
                <a:schemeClr val="lt1"/>
              </a:buClr>
              <a:buSzPts val="1400"/>
              <a:buFont typeface="Arial"/>
              <a:buNone/>
              <a:defRPr sz="1400">
                <a:solidFill>
                  <a:schemeClr val="lt1"/>
                </a:solidFill>
              </a:defRPr>
            </a:lvl4pPr>
            <a:lvl5pPr marL="2286000" lvl="4" indent="-228600" algn="l">
              <a:lnSpc>
                <a:spcPct val="100000"/>
              </a:lnSpc>
              <a:spcBef>
                <a:spcPts val="0"/>
              </a:spcBef>
              <a:spcAft>
                <a:spcPts val="0"/>
              </a:spcAft>
              <a:buClr>
                <a:schemeClr val="lt1"/>
              </a:buClr>
              <a:buSzPts val="1400"/>
              <a:buFont typeface="Arial"/>
              <a:buNone/>
              <a:defRPr sz="1400">
                <a:solidFill>
                  <a:schemeClr val="lt1"/>
                </a:solidFill>
              </a:defRPr>
            </a:lvl5pPr>
            <a:lvl6pPr marL="2743200" lvl="5" indent="-228600" algn="l">
              <a:lnSpc>
                <a:spcPct val="100000"/>
              </a:lnSpc>
              <a:spcBef>
                <a:spcPts val="0"/>
              </a:spcBef>
              <a:spcAft>
                <a:spcPts val="0"/>
              </a:spcAft>
              <a:buClr>
                <a:schemeClr val="lt1"/>
              </a:buClr>
              <a:buSzPts val="1400"/>
              <a:buFont typeface="Arial"/>
              <a:buNone/>
              <a:defRPr sz="1400">
                <a:solidFill>
                  <a:schemeClr val="lt1"/>
                </a:solidFill>
              </a:defRPr>
            </a:lvl6pPr>
            <a:lvl7pPr marL="3200400" lvl="6" indent="-228600" algn="l">
              <a:lnSpc>
                <a:spcPct val="100000"/>
              </a:lnSpc>
              <a:spcBef>
                <a:spcPts val="0"/>
              </a:spcBef>
              <a:spcAft>
                <a:spcPts val="0"/>
              </a:spcAft>
              <a:buClr>
                <a:schemeClr val="lt1"/>
              </a:buClr>
              <a:buSzPts val="1400"/>
              <a:buFont typeface="Arial"/>
              <a:buNone/>
              <a:defRPr sz="1400">
                <a:solidFill>
                  <a:schemeClr val="lt1"/>
                </a:solidFill>
              </a:defRPr>
            </a:lvl7pPr>
            <a:lvl8pPr marL="3657600" lvl="7" indent="-228600" algn="l">
              <a:lnSpc>
                <a:spcPct val="100000"/>
              </a:lnSpc>
              <a:spcBef>
                <a:spcPts val="0"/>
              </a:spcBef>
              <a:spcAft>
                <a:spcPts val="0"/>
              </a:spcAft>
              <a:buClr>
                <a:schemeClr val="lt1"/>
              </a:buClr>
              <a:buSzPts val="1400"/>
              <a:buFont typeface="Arial"/>
              <a:buNone/>
              <a:defRPr sz="1400">
                <a:solidFill>
                  <a:schemeClr val="lt1"/>
                </a:solidFill>
              </a:defRPr>
            </a:lvl8pPr>
            <a:lvl9pPr marL="4114800" lvl="8" indent="-228600" algn="l">
              <a:lnSpc>
                <a:spcPct val="100000"/>
              </a:lnSpc>
              <a:spcBef>
                <a:spcPts val="0"/>
              </a:spcBef>
              <a:spcAft>
                <a:spcPts val="0"/>
              </a:spcAft>
              <a:buClr>
                <a:schemeClr val="lt1"/>
              </a:buClr>
              <a:buSzPts val="1400"/>
              <a:buFont typeface="Arial"/>
              <a:buNone/>
              <a:defRPr sz="1400">
                <a:solidFill>
                  <a:schemeClr val="lt1"/>
                </a:solidFill>
              </a:defRPr>
            </a:lvl9pPr>
          </a:lstStyle>
          <a:p>
            <a:endParaRPr/>
          </a:p>
        </p:txBody>
      </p:sp>
      <p:sp>
        <p:nvSpPr>
          <p:cNvPr id="328" name="Google Shape;328;p47"/>
          <p:cNvSpPr/>
          <p:nvPr/>
        </p:nvSpPr>
        <p:spPr>
          <a:xfrm>
            <a:off x="609600" y="1258508"/>
            <a:ext cx="975360" cy="570292"/>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350">
              <a:solidFill>
                <a:schemeClr val="lt1"/>
              </a:solidFill>
              <a:latin typeface="Arial"/>
              <a:ea typeface="Arial"/>
              <a:cs typeface="Arial"/>
              <a:sym typeface="Arial"/>
            </a:endParaRPr>
          </a:p>
        </p:txBody>
      </p:sp>
      <p:sp>
        <p:nvSpPr>
          <p:cNvPr id="329" name="Google Shape;329;p47"/>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0" name="Google Shape;330;p47"/>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7" name="Google Shape;369;p52">
            <a:extLst>
              <a:ext uri="{FF2B5EF4-FFF2-40B4-BE49-F238E27FC236}">
                <a16:creationId xmlns:a16="http://schemas.microsoft.com/office/drawing/2014/main" id="{02B0F42E-B052-45FF-86D1-CB1BBBCAC153}"/>
              </a:ext>
            </a:extLst>
          </p:cNvPr>
          <p:cNvSpPr txBox="1">
            <a:spLocks noGrp="1"/>
          </p:cNvSpPr>
          <p:nvPr>
            <p:ph type="ftr" idx="11"/>
          </p:nvPr>
        </p:nvSpPr>
        <p:spPr>
          <a:xfrm>
            <a:off x="607060" y="6355080"/>
            <a:ext cx="3981900" cy="137100"/>
          </a:xfrm>
          <a:prstGeom prst="rect">
            <a:avLst/>
          </a:prstGeom>
          <a:noFill/>
          <a:ln>
            <a:noFill/>
          </a:ln>
        </p:spPr>
        <p:txBody>
          <a:bodyPr spcFirstLastPara="1" wrap="square" lIns="0" tIns="0" rIns="0" bIns="0" anchor="b" anchorCtr="0">
            <a:noAutofit/>
          </a:bodyPr>
          <a:lstStyle>
            <a:lvl1pPr>
              <a:defRPr sz="700"/>
            </a:lvl1pPr>
          </a:lstStyle>
          <a:p>
            <a:r>
              <a:rPr lang="fr-FR"/>
              <a:t>L’Oréal - Assemblée Générale du 29 avril 2025</a:t>
            </a: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matchingName="Quote 2 Red">
  <p:cSld name="Quote 2 Red">
    <p:bg>
      <p:bgPr>
        <a:solidFill>
          <a:srgbClr val="E0301E"/>
        </a:solidFill>
        <a:effectLst/>
      </p:bgPr>
    </p:bg>
    <p:spTree>
      <p:nvGrpSpPr>
        <p:cNvPr id="1" name="Shape 332"/>
        <p:cNvGrpSpPr/>
        <p:nvPr/>
      </p:nvGrpSpPr>
      <p:grpSpPr>
        <a:xfrm>
          <a:off x="0" y="0"/>
          <a:ext cx="0" cy="0"/>
          <a:chOff x="0" y="0"/>
          <a:chExt cx="0" cy="0"/>
        </a:xfrm>
      </p:grpSpPr>
      <p:sp>
        <p:nvSpPr>
          <p:cNvPr id="333" name="Google Shape;333;p48"/>
          <p:cNvSpPr txBox="1">
            <a:spLocks noGrp="1"/>
          </p:cNvSpPr>
          <p:nvPr>
            <p:ph type="body" idx="1"/>
          </p:nvPr>
        </p:nvSpPr>
        <p:spPr>
          <a:xfrm>
            <a:off x="609600" y="2103438"/>
            <a:ext cx="9265920" cy="4068762"/>
          </a:xfrm>
          <a:prstGeom prst="rect">
            <a:avLst/>
          </a:prstGeom>
          <a:noFill/>
          <a:ln>
            <a:noFill/>
          </a:ln>
        </p:spPr>
        <p:txBody>
          <a:bodyPr spcFirstLastPara="1" wrap="square" lIns="0" tIns="0" rIns="0" bIns="0" anchor="t" anchorCtr="0">
            <a:noAutofit/>
          </a:bodyPr>
          <a:lstStyle>
            <a:lvl1pPr marL="457200" lvl="0" indent="-228600" algn="l">
              <a:lnSpc>
                <a:spcPct val="85000"/>
              </a:lnSpc>
              <a:spcBef>
                <a:spcPts val="0"/>
              </a:spcBef>
              <a:spcAft>
                <a:spcPts val="0"/>
              </a:spcAft>
              <a:buClr>
                <a:schemeClr val="lt1"/>
              </a:buClr>
              <a:buSzPts val="3200"/>
              <a:buNone/>
              <a:defRPr sz="3200" b="0">
                <a:solidFill>
                  <a:schemeClr val="lt1"/>
                </a:solidFill>
                <a:latin typeface="Georgia"/>
                <a:ea typeface="Georgia"/>
                <a:cs typeface="Georgia"/>
                <a:sym typeface="Georgia"/>
              </a:defRPr>
            </a:lvl1pPr>
            <a:lvl2pPr marL="914400" lvl="1" indent="-228600" algn="l">
              <a:lnSpc>
                <a:spcPct val="100000"/>
              </a:lnSpc>
              <a:spcBef>
                <a:spcPts val="1800"/>
              </a:spcBef>
              <a:spcAft>
                <a:spcPts val="0"/>
              </a:spcAft>
              <a:buClr>
                <a:schemeClr val="lt1"/>
              </a:buClr>
              <a:buSzPts val="1400"/>
              <a:buFont typeface="Arial"/>
              <a:buNone/>
              <a:defRPr sz="1400" b="1">
                <a:solidFill>
                  <a:schemeClr val="lt1"/>
                </a:solidFill>
              </a:defRPr>
            </a:lvl2pPr>
            <a:lvl3pPr marL="1371600" lvl="2" indent="-228600" algn="l">
              <a:lnSpc>
                <a:spcPct val="100000"/>
              </a:lnSpc>
              <a:spcBef>
                <a:spcPts val="0"/>
              </a:spcBef>
              <a:spcAft>
                <a:spcPts val="0"/>
              </a:spcAft>
              <a:buClr>
                <a:schemeClr val="lt1"/>
              </a:buClr>
              <a:buSzPts val="1400"/>
              <a:buFont typeface="Arial"/>
              <a:buNone/>
              <a:defRPr sz="1400">
                <a:solidFill>
                  <a:schemeClr val="lt1"/>
                </a:solidFill>
              </a:defRPr>
            </a:lvl3pPr>
            <a:lvl4pPr marL="1828800" lvl="3" indent="-228600" algn="l">
              <a:lnSpc>
                <a:spcPct val="100000"/>
              </a:lnSpc>
              <a:spcBef>
                <a:spcPts val="0"/>
              </a:spcBef>
              <a:spcAft>
                <a:spcPts val="0"/>
              </a:spcAft>
              <a:buClr>
                <a:schemeClr val="lt1"/>
              </a:buClr>
              <a:buSzPts val="1400"/>
              <a:buFont typeface="Arial"/>
              <a:buNone/>
              <a:defRPr sz="1400">
                <a:solidFill>
                  <a:schemeClr val="lt1"/>
                </a:solidFill>
              </a:defRPr>
            </a:lvl4pPr>
            <a:lvl5pPr marL="2286000" lvl="4" indent="-228600" algn="l">
              <a:lnSpc>
                <a:spcPct val="100000"/>
              </a:lnSpc>
              <a:spcBef>
                <a:spcPts val="0"/>
              </a:spcBef>
              <a:spcAft>
                <a:spcPts val="0"/>
              </a:spcAft>
              <a:buClr>
                <a:schemeClr val="lt1"/>
              </a:buClr>
              <a:buSzPts val="1400"/>
              <a:buFont typeface="Arial"/>
              <a:buNone/>
              <a:defRPr sz="1400">
                <a:solidFill>
                  <a:schemeClr val="lt1"/>
                </a:solidFill>
              </a:defRPr>
            </a:lvl5pPr>
            <a:lvl6pPr marL="2743200" lvl="5" indent="-228600" algn="l">
              <a:lnSpc>
                <a:spcPct val="100000"/>
              </a:lnSpc>
              <a:spcBef>
                <a:spcPts val="0"/>
              </a:spcBef>
              <a:spcAft>
                <a:spcPts val="0"/>
              </a:spcAft>
              <a:buClr>
                <a:schemeClr val="lt1"/>
              </a:buClr>
              <a:buSzPts val="1400"/>
              <a:buFont typeface="Arial"/>
              <a:buNone/>
              <a:defRPr sz="1400">
                <a:solidFill>
                  <a:schemeClr val="lt1"/>
                </a:solidFill>
              </a:defRPr>
            </a:lvl6pPr>
            <a:lvl7pPr marL="3200400" lvl="6" indent="-228600" algn="l">
              <a:lnSpc>
                <a:spcPct val="100000"/>
              </a:lnSpc>
              <a:spcBef>
                <a:spcPts val="0"/>
              </a:spcBef>
              <a:spcAft>
                <a:spcPts val="0"/>
              </a:spcAft>
              <a:buClr>
                <a:schemeClr val="lt1"/>
              </a:buClr>
              <a:buSzPts val="1400"/>
              <a:buFont typeface="Arial"/>
              <a:buNone/>
              <a:defRPr sz="1400">
                <a:solidFill>
                  <a:schemeClr val="lt1"/>
                </a:solidFill>
              </a:defRPr>
            </a:lvl7pPr>
            <a:lvl8pPr marL="3657600" lvl="7" indent="-228600" algn="l">
              <a:lnSpc>
                <a:spcPct val="100000"/>
              </a:lnSpc>
              <a:spcBef>
                <a:spcPts val="0"/>
              </a:spcBef>
              <a:spcAft>
                <a:spcPts val="0"/>
              </a:spcAft>
              <a:buClr>
                <a:schemeClr val="lt1"/>
              </a:buClr>
              <a:buSzPts val="1400"/>
              <a:buFont typeface="Arial"/>
              <a:buNone/>
              <a:defRPr sz="1400">
                <a:solidFill>
                  <a:schemeClr val="lt1"/>
                </a:solidFill>
              </a:defRPr>
            </a:lvl8pPr>
            <a:lvl9pPr marL="4114800" lvl="8" indent="-228600" algn="l">
              <a:lnSpc>
                <a:spcPct val="100000"/>
              </a:lnSpc>
              <a:spcBef>
                <a:spcPts val="0"/>
              </a:spcBef>
              <a:spcAft>
                <a:spcPts val="0"/>
              </a:spcAft>
              <a:buClr>
                <a:schemeClr val="lt1"/>
              </a:buClr>
              <a:buSzPts val="1400"/>
              <a:buFont typeface="Arial"/>
              <a:buNone/>
              <a:defRPr sz="1400">
                <a:solidFill>
                  <a:schemeClr val="lt1"/>
                </a:solidFill>
              </a:defRPr>
            </a:lvl9pPr>
          </a:lstStyle>
          <a:p>
            <a:endParaRPr/>
          </a:p>
        </p:txBody>
      </p:sp>
      <p:sp>
        <p:nvSpPr>
          <p:cNvPr id="334" name="Google Shape;334;p48"/>
          <p:cNvSpPr/>
          <p:nvPr/>
        </p:nvSpPr>
        <p:spPr>
          <a:xfrm>
            <a:off x="609600" y="1258508"/>
            <a:ext cx="975360" cy="570292"/>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350">
              <a:solidFill>
                <a:schemeClr val="lt1"/>
              </a:solidFill>
              <a:latin typeface="Arial"/>
              <a:ea typeface="Arial"/>
              <a:cs typeface="Arial"/>
              <a:sym typeface="Arial"/>
            </a:endParaRPr>
          </a:p>
        </p:txBody>
      </p:sp>
      <p:sp>
        <p:nvSpPr>
          <p:cNvPr id="335" name="Google Shape;335;p48"/>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6" name="Google Shape;336;p48"/>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7" name="Google Shape;369;p52">
            <a:extLst>
              <a:ext uri="{FF2B5EF4-FFF2-40B4-BE49-F238E27FC236}">
                <a16:creationId xmlns:a16="http://schemas.microsoft.com/office/drawing/2014/main" id="{800BBFA1-CBCB-42BB-BE65-12DD17077322}"/>
              </a:ext>
            </a:extLst>
          </p:cNvPr>
          <p:cNvSpPr txBox="1">
            <a:spLocks noGrp="1"/>
          </p:cNvSpPr>
          <p:nvPr>
            <p:ph type="ftr" idx="11"/>
          </p:nvPr>
        </p:nvSpPr>
        <p:spPr>
          <a:xfrm>
            <a:off x="607060" y="6355080"/>
            <a:ext cx="3981900" cy="137100"/>
          </a:xfrm>
          <a:prstGeom prst="rect">
            <a:avLst/>
          </a:prstGeom>
          <a:noFill/>
          <a:ln>
            <a:noFill/>
          </a:ln>
        </p:spPr>
        <p:txBody>
          <a:bodyPr spcFirstLastPara="1" wrap="square" lIns="0" tIns="0" rIns="0" bIns="0" anchor="b" anchorCtr="0">
            <a:noAutofit/>
          </a:bodyPr>
          <a:lstStyle>
            <a:lvl1pPr>
              <a:defRPr sz="700"/>
            </a:lvl1pPr>
          </a:lstStyle>
          <a:p>
            <a:r>
              <a:rPr lang="fr-FR"/>
              <a:t>L’Oréal - Assemblée Générale du 29 avril 2025</a:t>
            </a: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matchingName="Quote 2 Rose">
  <p:cSld name="Quote 2 Rose">
    <p:bg>
      <p:bgPr>
        <a:solidFill>
          <a:srgbClr val="DB536A"/>
        </a:solidFill>
        <a:effectLst/>
      </p:bgPr>
    </p:bg>
    <p:spTree>
      <p:nvGrpSpPr>
        <p:cNvPr id="1" name="Shape 338"/>
        <p:cNvGrpSpPr/>
        <p:nvPr/>
      </p:nvGrpSpPr>
      <p:grpSpPr>
        <a:xfrm>
          <a:off x="0" y="0"/>
          <a:ext cx="0" cy="0"/>
          <a:chOff x="0" y="0"/>
          <a:chExt cx="0" cy="0"/>
        </a:xfrm>
      </p:grpSpPr>
      <p:sp>
        <p:nvSpPr>
          <p:cNvPr id="339" name="Google Shape;339;p49"/>
          <p:cNvSpPr txBox="1">
            <a:spLocks noGrp="1"/>
          </p:cNvSpPr>
          <p:nvPr>
            <p:ph type="body" idx="1"/>
          </p:nvPr>
        </p:nvSpPr>
        <p:spPr>
          <a:xfrm>
            <a:off x="609600" y="2103438"/>
            <a:ext cx="9265920" cy="4068762"/>
          </a:xfrm>
          <a:prstGeom prst="rect">
            <a:avLst/>
          </a:prstGeom>
          <a:noFill/>
          <a:ln>
            <a:noFill/>
          </a:ln>
        </p:spPr>
        <p:txBody>
          <a:bodyPr spcFirstLastPara="1" wrap="square" lIns="0" tIns="0" rIns="0" bIns="0" anchor="t" anchorCtr="0">
            <a:noAutofit/>
          </a:bodyPr>
          <a:lstStyle>
            <a:lvl1pPr marL="457200" lvl="0" indent="-228600" algn="l">
              <a:lnSpc>
                <a:spcPct val="85000"/>
              </a:lnSpc>
              <a:spcBef>
                <a:spcPts val="0"/>
              </a:spcBef>
              <a:spcAft>
                <a:spcPts val="0"/>
              </a:spcAft>
              <a:buClr>
                <a:schemeClr val="lt1"/>
              </a:buClr>
              <a:buSzPts val="3200"/>
              <a:buNone/>
              <a:defRPr sz="3200" b="0">
                <a:solidFill>
                  <a:schemeClr val="lt1"/>
                </a:solidFill>
                <a:latin typeface="Georgia"/>
                <a:ea typeface="Georgia"/>
                <a:cs typeface="Georgia"/>
                <a:sym typeface="Georgia"/>
              </a:defRPr>
            </a:lvl1pPr>
            <a:lvl2pPr marL="914400" lvl="1" indent="-228600" algn="l">
              <a:lnSpc>
                <a:spcPct val="100000"/>
              </a:lnSpc>
              <a:spcBef>
                <a:spcPts val="1800"/>
              </a:spcBef>
              <a:spcAft>
                <a:spcPts val="0"/>
              </a:spcAft>
              <a:buClr>
                <a:schemeClr val="lt1"/>
              </a:buClr>
              <a:buSzPts val="1400"/>
              <a:buFont typeface="Arial"/>
              <a:buNone/>
              <a:defRPr sz="1400" b="1">
                <a:solidFill>
                  <a:schemeClr val="lt1"/>
                </a:solidFill>
              </a:defRPr>
            </a:lvl2pPr>
            <a:lvl3pPr marL="1371600" lvl="2" indent="-228600" algn="l">
              <a:lnSpc>
                <a:spcPct val="100000"/>
              </a:lnSpc>
              <a:spcBef>
                <a:spcPts val="0"/>
              </a:spcBef>
              <a:spcAft>
                <a:spcPts val="0"/>
              </a:spcAft>
              <a:buClr>
                <a:schemeClr val="lt1"/>
              </a:buClr>
              <a:buSzPts val="1400"/>
              <a:buFont typeface="Arial"/>
              <a:buNone/>
              <a:defRPr sz="1400">
                <a:solidFill>
                  <a:schemeClr val="lt1"/>
                </a:solidFill>
              </a:defRPr>
            </a:lvl3pPr>
            <a:lvl4pPr marL="1828800" lvl="3" indent="-228600" algn="l">
              <a:lnSpc>
                <a:spcPct val="100000"/>
              </a:lnSpc>
              <a:spcBef>
                <a:spcPts val="0"/>
              </a:spcBef>
              <a:spcAft>
                <a:spcPts val="0"/>
              </a:spcAft>
              <a:buClr>
                <a:schemeClr val="lt1"/>
              </a:buClr>
              <a:buSzPts val="1400"/>
              <a:buFont typeface="Arial"/>
              <a:buNone/>
              <a:defRPr sz="1400">
                <a:solidFill>
                  <a:schemeClr val="lt1"/>
                </a:solidFill>
              </a:defRPr>
            </a:lvl4pPr>
            <a:lvl5pPr marL="2286000" lvl="4" indent="-228600" algn="l">
              <a:lnSpc>
                <a:spcPct val="100000"/>
              </a:lnSpc>
              <a:spcBef>
                <a:spcPts val="0"/>
              </a:spcBef>
              <a:spcAft>
                <a:spcPts val="0"/>
              </a:spcAft>
              <a:buClr>
                <a:schemeClr val="lt1"/>
              </a:buClr>
              <a:buSzPts val="1400"/>
              <a:buFont typeface="Arial"/>
              <a:buNone/>
              <a:defRPr sz="1400">
                <a:solidFill>
                  <a:schemeClr val="lt1"/>
                </a:solidFill>
              </a:defRPr>
            </a:lvl5pPr>
            <a:lvl6pPr marL="2743200" lvl="5" indent="-228600" algn="l">
              <a:lnSpc>
                <a:spcPct val="100000"/>
              </a:lnSpc>
              <a:spcBef>
                <a:spcPts val="0"/>
              </a:spcBef>
              <a:spcAft>
                <a:spcPts val="0"/>
              </a:spcAft>
              <a:buClr>
                <a:schemeClr val="lt1"/>
              </a:buClr>
              <a:buSzPts val="1400"/>
              <a:buFont typeface="Arial"/>
              <a:buNone/>
              <a:defRPr sz="1400">
                <a:solidFill>
                  <a:schemeClr val="lt1"/>
                </a:solidFill>
              </a:defRPr>
            </a:lvl6pPr>
            <a:lvl7pPr marL="3200400" lvl="6" indent="-228600" algn="l">
              <a:lnSpc>
                <a:spcPct val="100000"/>
              </a:lnSpc>
              <a:spcBef>
                <a:spcPts val="0"/>
              </a:spcBef>
              <a:spcAft>
                <a:spcPts val="0"/>
              </a:spcAft>
              <a:buClr>
                <a:schemeClr val="lt1"/>
              </a:buClr>
              <a:buSzPts val="1400"/>
              <a:buFont typeface="Arial"/>
              <a:buNone/>
              <a:defRPr sz="1400">
                <a:solidFill>
                  <a:schemeClr val="lt1"/>
                </a:solidFill>
              </a:defRPr>
            </a:lvl7pPr>
            <a:lvl8pPr marL="3657600" lvl="7" indent="-228600" algn="l">
              <a:lnSpc>
                <a:spcPct val="100000"/>
              </a:lnSpc>
              <a:spcBef>
                <a:spcPts val="0"/>
              </a:spcBef>
              <a:spcAft>
                <a:spcPts val="0"/>
              </a:spcAft>
              <a:buClr>
                <a:schemeClr val="lt1"/>
              </a:buClr>
              <a:buSzPts val="1400"/>
              <a:buFont typeface="Arial"/>
              <a:buNone/>
              <a:defRPr sz="1400">
                <a:solidFill>
                  <a:schemeClr val="lt1"/>
                </a:solidFill>
              </a:defRPr>
            </a:lvl8pPr>
            <a:lvl9pPr marL="4114800" lvl="8" indent="-228600" algn="l">
              <a:lnSpc>
                <a:spcPct val="100000"/>
              </a:lnSpc>
              <a:spcBef>
                <a:spcPts val="0"/>
              </a:spcBef>
              <a:spcAft>
                <a:spcPts val="0"/>
              </a:spcAft>
              <a:buClr>
                <a:schemeClr val="lt1"/>
              </a:buClr>
              <a:buSzPts val="1400"/>
              <a:buFont typeface="Arial"/>
              <a:buNone/>
              <a:defRPr sz="1400">
                <a:solidFill>
                  <a:schemeClr val="lt1"/>
                </a:solidFill>
              </a:defRPr>
            </a:lvl9pPr>
          </a:lstStyle>
          <a:p>
            <a:endParaRPr/>
          </a:p>
        </p:txBody>
      </p:sp>
      <p:sp>
        <p:nvSpPr>
          <p:cNvPr id="340" name="Google Shape;340;p49"/>
          <p:cNvSpPr/>
          <p:nvPr/>
        </p:nvSpPr>
        <p:spPr>
          <a:xfrm>
            <a:off x="609600" y="1258508"/>
            <a:ext cx="975360" cy="570292"/>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350">
              <a:solidFill>
                <a:schemeClr val="lt1"/>
              </a:solidFill>
              <a:latin typeface="Arial"/>
              <a:ea typeface="Arial"/>
              <a:cs typeface="Arial"/>
              <a:sym typeface="Arial"/>
            </a:endParaRPr>
          </a:p>
        </p:txBody>
      </p:sp>
      <p:sp>
        <p:nvSpPr>
          <p:cNvPr id="341" name="Google Shape;341;p49"/>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2" name="Google Shape;342;p49"/>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7" name="Google Shape;369;p52">
            <a:extLst>
              <a:ext uri="{FF2B5EF4-FFF2-40B4-BE49-F238E27FC236}">
                <a16:creationId xmlns:a16="http://schemas.microsoft.com/office/drawing/2014/main" id="{2FBCC171-D971-4421-BD75-45081D5B5BEE}"/>
              </a:ext>
            </a:extLst>
          </p:cNvPr>
          <p:cNvSpPr txBox="1">
            <a:spLocks noGrp="1"/>
          </p:cNvSpPr>
          <p:nvPr>
            <p:ph type="ftr" idx="11"/>
          </p:nvPr>
        </p:nvSpPr>
        <p:spPr>
          <a:xfrm>
            <a:off x="607060" y="6355080"/>
            <a:ext cx="3981900" cy="137100"/>
          </a:xfrm>
          <a:prstGeom prst="rect">
            <a:avLst/>
          </a:prstGeom>
          <a:noFill/>
          <a:ln>
            <a:noFill/>
          </a:ln>
        </p:spPr>
        <p:txBody>
          <a:bodyPr spcFirstLastPara="1" wrap="square" lIns="0" tIns="0" rIns="0" bIns="0" anchor="b" anchorCtr="0">
            <a:noAutofit/>
          </a:bodyPr>
          <a:lstStyle>
            <a:lvl1pPr>
              <a:defRPr sz="700"/>
            </a:lvl1pPr>
          </a:lstStyle>
          <a:p>
            <a:r>
              <a:rPr lang="fr-FR"/>
              <a:t>L’Oréal - Assemblée Générale du 29 avril 2025</a:t>
            </a: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matchingName="Quote 2 Grey">
  <p:cSld name="Quote 2 Grey">
    <p:bg>
      <p:bgPr>
        <a:solidFill>
          <a:srgbClr val="464646"/>
        </a:solidFill>
        <a:effectLst/>
      </p:bgPr>
    </p:bg>
    <p:spTree>
      <p:nvGrpSpPr>
        <p:cNvPr id="1" name="Shape 344"/>
        <p:cNvGrpSpPr/>
        <p:nvPr/>
      </p:nvGrpSpPr>
      <p:grpSpPr>
        <a:xfrm>
          <a:off x="0" y="0"/>
          <a:ext cx="0" cy="0"/>
          <a:chOff x="0" y="0"/>
          <a:chExt cx="0" cy="0"/>
        </a:xfrm>
      </p:grpSpPr>
      <p:sp>
        <p:nvSpPr>
          <p:cNvPr id="345" name="Google Shape;345;p50"/>
          <p:cNvSpPr txBox="1">
            <a:spLocks noGrp="1"/>
          </p:cNvSpPr>
          <p:nvPr>
            <p:ph type="body" idx="1"/>
          </p:nvPr>
        </p:nvSpPr>
        <p:spPr>
          <a:xfrm>
            <a:off x="609600" y="2103438"/>
            <a:ext cx="9265920" cy="4068762"/>
          </a:xfrm>
          <a:prstGeom prst="rect">
            <a:avLst/>
          </a:prstGeom>
          <a:noFill/>
          <a:ln>
            <a:noFill/>
          </a:ln>
        </p:spPr>
        <p:txBody>
          <a:bodyPr spcFirstLastPara="1" wrap="square" lIns="0" tIns="0" rIns="0" bIns="0" anchor="t" anchorCtr="0">
            <a:noAutofit/>
          </a:bodyPr>
          <a:lstStyle>
            <a:lvl1pPr marL="457200" lvl="0" indent="-228600" algn="l">
              <a:lnSpc>
                <a:spcPct val="85000"/>
              </a:lnSpc>
              <a:spcBef>
                <a:spcPts val="0"/>
              </a:spcBef>
              <a:spcAft>
                <a:spcPts val="0"/>
              </a:spcAft>
              <a:buClr>
                <a:schemeClr val="lt1"/>
              </a:buClr>
              <a:buSzPts val="3200"/>
              <a:buNone/>
              <a:defRPr sz="3200" b="0">
                <a:solidFill>
                  <a:schemeClr val="lt1"/>
                </a:solidFill>
                <a:latin typeface="Georgia"/>
                <a:ea typeface="Georgia"/>
                <a:cs typeface="Georgia"/>
                <a:sym typeface="Georgia"/>
              </a:defRPr>
            </a:lvl1pPr>
            <a:lvl2pPr marL="914400" lvl="1" indent="-228600" algn="l">
              <a:lnSpc>
                <a:spcPct val="100000"/>
              </a:lnSpc>
              <a:spcBef>
                <a:spcPts val="1800"/>
              </a:spcBef>
              <a:spcAft>
                <a:spcPts val="0"/>
              </a:spcAft>
              <a:buClr>
                <a:schemeClr val="lt1"/>
              </a:buClr>
              <a:buSzPts val="1400"/>
              <a:buFont typeface="Arial"/>
              <a:buNone/>
              <a:defRPr sz="1400" b="1">
                <a:solidFill>
                  <a:schemeClr val="lt1"/>
                </a:solidFill>
              </a:defRPr>
            </a:lvl2pPr>
            <a:lvl3pPr marL="1371600" lvl="2" indent="-228600" algn="l">
              <a:lnSpc>
                <a:spcPct val="100000"/>
              </a:lnSpc>
              <a:spcBef>
                <a:spcPts val="0"/>
              </a:spcBef>
              <a:spcAft>
                <a:spcPts val="0"/>
              </a:spcAft>
              <a:buClr>
                <a:schemeClr val="lt1"/>
              </a:buClr>
              <a:buSzPts val="1400"/>
              <a:buFont typeface="Arial"/>
              <a:buNone/>
              <a:defRPr sz="1400">
                <a:solidFill>
                  <a:schemeClr val="lt1"/>
                </a:solidFill>
              </a:defRPr>
            </a:lvl3pPr>
            <a:lvl4pPr marL="1828800" lvl="3" indent="-228600" algn="l">
              <a:lnSpc>
                <a:spcPct val="100000"/>
              </a:lnSpc>
              <a:spcBef>
                <a:spcPts val="0"/>
              </a:spcBef>
              <a:spcAft>
                <a:spcPts val="0"/>
              </a:spcAft>
              <a:buClr>
                <a:schemeClr val="lt1"/>
              </a:buClr>
              <a:buSzPts val="1400"/>
              <a:buFont typeface="Arial"/>
              <a:buNone/>
              <a:defRPr sz="1400">
                <a:solidFill>
                  <a:schemeClr val="lt1"/>
                </a:solidFill>
              </a:defRPr>
            </a:lvl4pPr>
            <a:lvl5pPr marL="2286000" lvl="4" indent="-228600" algn="l">
              <a:lnSpc>
                <a:spcPct val="100000"/>
              </a:lnSpc>
              <a:spcBef>
                <a:spcPts val="0"/>
              </a:spcBef>
              <a:spcAft>
                <a:spcPts val="0"/>
              </a:spcAft>
              <a:buClr>
                <a:schemeClr val="lt1"/>
              </a:buClr>
              <a:buSzPts val="1400"/>
              <a:buFont typeface="Arial"/>
              <a:buNone/>
              <a:defRPr sz="1400">
                <a:solidFill>
                  <a:schemeClr val="lt1"/>
                </a:solidFill>
              </a:defRPr>
            </a:lvl5pPr>
            <a:lvl6pPr marL="2743200" lvl="5" indent="-228600" algn="l">
              <a:lnSpc>
                <a:spcPct val="100000"/>
              </a:lnSpc>
              <a:spcBef>
                <a:spcPts val="0"/>
              </a:spcBef>
              <a:spcAft>
                <a:spcPts val="0"/>
              </a:spcAft>
              <a:buClr>
                <a:schemeClr val="lt1"/>
              </a:buClr>
              <a:buSzPts val="1400"/>
              <a:buFont typeface="Arial"/>
              <a:buNone/>
              <a:defRPr sz="1400">
                <a:solidFill>
                  <a:schemeClr val="lt1"/>
                </a:solidFill>
              </a:defRPr>
            </a:lvl6pPr>
            <a:lvl7pPr marL="3200400" lvl="6" indent="-228600" algn="l">
              <a:lnSpc>
                <a:spcPct val="100000"/>
              </a:lnSpc>
              <a:spcBef>
                <a:spcPts val="0"/>
              </a:spcBef>
              <a:spcAft>
                <a:spcPts val="0"/>
              </a:spcAft>
              <a:buClr>
                <a:schemeClr val="lt1"/>
              </a:buClr>
              <a:buSzPts val="1400"/>
              <a:buFont typeface="Arial"/>
              <a:buNone/>
              <a:defRPr sz="1400">
                <a:solidFill>
                  <a:schemeClr val="lt1"/>
                </a:solidFill>
              </a:defRPr>
            </a:lvl7pPr>
            <a:lvl8pPr marL="3657600" lvl="7" indent="-228600" algn="l">
              <a:lnSpc>
                <a:spcPct val="100000"/>
              </a:lnSpc>
              <a:spcBef>
                <a:spcPts val="0"/>
              </a:spcBef>
              <a:spcAft>
                <a:spcPts val="0"/>
              </a:spcAft>
              <a:buClr>
                <a:schemeClr val="lt1"/>
              </a:buClr>
              <a:buSzPts val="1400"/>
              <a:buFont typeface="Arial"/>
              <a:buNone/>
              <a:defRPr sz="1400">
                <a:solidFill>
                  <a:schemeClr val="lt1"/>
                </a:solidFill>
              </a:defRPr>
            </a:lvl8pPr>
            <a:lvl9pPr marL="4114800" lvl="8" indent="-228600" algn="l">
              <a:lnSpc>
                <a:spcPct val="100000"/>
              </a:lnSpc>
              <a:spcBef>
                <a:spcPts val="0"/>
              </a:spcBef>
              <a:spcAft>
                <a:spcPts val="0"/>
              </a:spcAft>
              <a:buClr>
                <a:schemeClr val="lt1"/>
              </a:buClr>
              <a:buSzPts val="1400"/>
              <a:buFont typeface="Arial"/>
              <a:buNone/>
              <a:defRPr sz="1400">
                <a:solidFill>
                  <a:schemeClr val="lt1"/>
                </a:solidFill>
              </a:defRPr>
            </a:lvl9pPr>
          </a:lstStyle>
          <a:p>
            <a:endParaRPr/>
          </a:p>
        </p:txBody>
      </p:sp>
      <p:sp>
        <p:nvSpPr>
          <p:cNvPr id="346" name="Google Shape;346;p50"/>
          <p:cNvSpPr/>
          <p:nvPr/>
        </p:nvSpPr>
        <p:spPr>
          <a:xfrm>
            <a:off x="609600" y="1258508"/>
            <a:ext cx="975360" cy="570292"/>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68575" tIns="34275" rIns="68575" bIns="34275" anchor="t" anchorCtr="0">
            <a:noAutofit/>
          </a:bodyPr>
          <a:lstStyle/>
          <a:p>
            <a:pPr marL="0" marR="0" lvl="0" indent="0" algn="l" rtl="0">
              <a:spcBef>
                <a:spcPts val="0"/>
              </a:spcBef>
              <a:spcAft>
                <a:spcPts val="0"/>
              </a:spcAft>
              <a:buNone/>
            </a:pPr>
            <a:endParaRPr sz="1350">
              <a:solidFill>
                <a:schemeClr val="lt1"/>
              </a:solidFill>
              <a:latin typeface="Arial"/>
              <a:ea typeface="Arial"/>
              <a:cs typeface="Arial"/>
              <a:sym typeface="Arial"/>
            </a:endParaRPr>
          </a:p>
        </p:txBody>
      </p:sp>
      <p:sp>
        <p:nvSpPr>
          <p:cNvPr id="347" name="Google Shape;347;p50"/>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8" name="Google Shape;348;p50"/>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7" name="Google Shape;369;p52">
            <a:extLst>
              <a:ext uri="{FF2B5EF4-FFF2-40B4-BE49-F238E27FC236}">
                <a16:creationId xmlns:a16="http://schemas.microsoft.com/office/drawing/2014/main" id="{BA7AFF04-3087-4B96-B8A3-D2C8A5374647}"/>
              </a:ext>
            </a:extLst>
          </p:cNvPr>
          <p:cNvSpPr txBox="1">
            <a:spLocks noGrp="1"/>
          </p:cNvSpPr>
          <p:nvPr>
            <p:ph type="ftr" idx="11"/>
          </p:nvPr>
        </p:nvSpPr>
        <p:spPr>
          <a:xfrm>
            <a:off x="607060" y="6355080"/>
            <a:ext cx="3981900" cy="137100"/>
          </a:xfrm>
          <a:prstGeom prst="rect">
            <a:avLst/>
          </a:prstGeom>
          <a:noFill/>
          <a:ln>
            <a:noFill/>
          </a:ln>
        </p:spPr>
        <p:txBody>
          <a:bodyPr spcFirstLastPara="1" wrap="square" lIns="0" tIns="0" rIns="0" bIns="0" anchor="b" anchorCtr="0">
            <a:noAutofit/>
          </a:bodyPr>
          <a:lstStyle>
            <a:lvl1pPr>
              <a:defRPr sz="700"/>
            </a:lvl1pPr>
          </a:lstStyle>
          <a:p>
            <a:r>
              <a:rPr lang="fr-FR"/>
              <a:t>L’Oréal - Assemblée Générale du 29 avril 2025</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Full Content">
  <p:cSld name="Title and Full Content">
    <p:spTree>
      <p:nvGrpSpPr>
        <p:cNvPr id="1" name="Shape 42"/>
        <p:cNvGrpSpPr/>
        <p:nvPr/>
      </p:nvGrpSpPr>
      <p:grpSpPr>
        <a:xfrm>
          <a:off x="0" y="0"/>
          <a:ext cx="0" cy="0"/>
          <a:chOff x="0" y="0"/>
          <a:chExt cx="0" cy="0"/>
        </a:xfrm>
      </p:grpSpPr>
      <p:sp>
        <p:nvSpPr>
          <p:cNvPr id="43" name="Google Shape;43;p6"/>
          <p:cNvSpPr txBox="1">
            <a:spLocks noGrp="1"/>
          </p:cNvSpPr>
          <p:nvPr>
            <p:ph type="title"/>
          </p:nvPr>
        </p:nvSpPr>
        <p:spPr>
          <a:xfrm>
            <a:off x="609600" y="457200"/>
            <a:ext cx="10972800"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6"/>
          <p:cNvSpPr txBox="1">
            <a:spLocks noGrp="1"/>
          </p:cNvSpPr>
          <p:nvPr>
            <p:ph type="body" idx="1"/>
          </p:nvPr>
        </p:nvSpPr>
        <p:spPr>
          <a:xfrm>
            <a:off x="609600" y="2103438"/>
            <a:ext cx="10972800"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42900" algn="l">
              <a:lnSpc>
                <a:spcPct val="100000"/>
              </a:lnSpc>
              <a:spcBef>
                <a:spcPts val="600"/>
              </a:spcBef>
              <a:spcAft>
                <a:spcPts val="0"/>
              </a:spcAft>
              <a:buClr>
                <a:schemeClr val="dk1"/>
              </a:buClr>
              <a:buSzPts val="18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45" name="Google Shape;45;p6"/>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 name="Google Shape;46;p6"/>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47" name="Google Shape;47;p6"/>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Content">
  <p:cSld name="One Column Content">
    <p:spTree>
      <p:nvGrpSpPr>
        <p:cNvPr id="1" name="Shape 48"/>
        <p:cNvGrpSpPr/>
        <p:nvPr/>
      </p:nvGrpSpPr>
      <p:grpSpPr>
        <a:xfrm>
          <a:off x="0" y="0"/>
          <a:ext cx="0" cy="0"/>
          <a:chOff x="0" y="0"/>
          <a:chExt cx="0" cy="0"/>
        </a:xfrm>
      </p:grpSpPr>
      <p:sp>
        <p:nvSpPr>
          <p:cNvPr id="49" name="Google Shape;49;p7"/>
          <p:cNvSpPr txBox="1">
            <a:spLocks noGrp="1"/>
          </p:cNvSpPr>
          <p:nvPr>
            <p:ph type="title"/>
          </p:nvPr>
        </p:nvSpPr>
        <p:spPr>
          <a:xfrm>
            <a:off x="609600" y="457200"/>
            <a:ext cx="10972800"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0" name="Google Shape;50;p7"/>
          <p:cNvSpPr txBox="1">
            <a:spLocks noGrp="1"/>
          </p:cNvSpPr>
          <p:nvPr>
            <p:ph type="body" idx="1"/>
          </p:nvPr>
        </p:nvSpPr>
        <p:spPr>
          <a:xfrm>
            <a:off x="609600" y="2103438"/>
            <a:ext cx="3414184"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42900" algn="l">
              <a:lnSpc>
                <a:spcPct val="100000"/>
              </a:lnSpc>
              <a:spcBef>
                <a:spcPts val="600"/>
              </a:spcBef>
              <a:spcAft>
                <a:spcPts val="0"/>
              </a:spcAft>
              <a:buClr>
                <a:schemeClr val="dk1"/>
              </a:buClr>
              <a:buSzPts val="18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51" name="Google Shape;51;p7"/>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53" name="Google Shape;53;p7"/>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 Column Content - Subtitle">
  <p:cSld name="One Column Content - Subtitle">
    <p:spTree>
      <p:nvGrpSpPr>
        <p:cNvPr id="1" name="Shape 54"/>
        <p:cNvGrpSpPr/>
        <p:nvPr/>
      </p:nvGrpSpPr>
      <p:grpSpPr>
        <a:xfrm>
          <a:off x="0" y="0"/>
          <a:ext cx="0" cy="0"/>
          <a:chOff x="0" y="0"/>
          <a:chExt cx="0" cy="0"/>
        </a:xfrm>
      </p:grpSpPr>
      <p:sp>
        <p:nvSpPr>
          <p:cNvPr id="55" name="Google Shape;55;p8"/>
          <p:cNvSpPr txBox="1">
            <a:spLocks noGrp="1"/>
          </p:cNvSpPr>
          <p:nvPr>
            <p:ph type="title"/>
          </p:nvPr>
        </p:nvSpPr>
        <p:spPr>
          <a:xfrm>
            <a:off x="609600" y="457200"/>
            <a:ext cx="10972803" cy="4572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8"/>
          <p:cNvSpPr txBox="1">
            <a:spLocks noGrp="1"/>
          </p:cNvSpPr>
          <p:nvPr>
            <p:ph type="subTitle" idx="1"/>
          </p:nvPr>
        </p:nvSpPr>
        <p:spPr>
          <a:xfrm>
            <a:off x="609600" y="914402"/>
            <a:ext cx="10972803" cy="914399"/>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1800"/>
              <a:buNone/>
              <a:defRPr sz="1800" b="0">
                <a:solidFill>
                  <a:schemeClr val="dk1"/>
                </a:solidFill>
              </a:defRPr>
            </a:lvl1pPr>
            <a:lvl2pPr lvl="1" algn="l">
              <a:lnSpc>
                <a:spcPct val="85000"/>
              </a:lnSpc>
              <a:spcBef>
                <a:spcPts val="0"/>
              </a:spcBef>
              <a:spcAft>
                <a:spcPts val="0"/>
              </a:spcAft>
              <a:buClr>
                <a:schemeClr val="dk1"/>
              </a:buClr>
              <a:buSzPts val="1800"/>
              <a:buNone/>
              <a:defRPr sz="1800"/>
            </a:lvl2pPr>
            <a:lvl3pPr lvl="2" algn="l">
              <a:lnSpc>
                <a:spcPct val="85000"/>
              </a:lnSpc>
              <a:spcBef>
                <a:spcPts val="0"/>
              </a:spcBef>
              <a:spcAft>
                <a:spcPts val="0"/>
              </a:spcAft>
              <a:buClr>
                <a:schemeClr val="dk1"/>
              </a:buClr>
              <a:buSzPts val="1800"/>
              <a:buNone/>
              <a:defRPr sz="1800"/>
            </a:lvl3pPr>
            <a:lvl4pPr lvl="3" algn="l">
              <a:lnSpc>
                <a:spcPct val="85000"/>
              </a:lnSpc>
              <a:spcBef>
                <a:spcPts val="0"/>
              </a:spcBef>
              <a:spcAft>
                <a:spcPts val="0"/>
              </a:spcAft>
              <a:buClr>
                <a:schemeClr val="dk1"/>
              </a:buClr>
              <a:buSzPts val="1800"/>
              <a:buNone/>
              <a:defRPr sz="1800"/>
            </a:lvl4pPr>
            <a:lvl5pPr lvl="4" algn="l">
              <a:lnSpc>
                <a:spcPct val="85000"/>
              </a:lnSpc>
              <a:spcBef>
                <a:spcPts val="0"/>
              </a:spcBef>
              <a:spcAft>
                <a:spcPts val="0"/>
              </a:spcAft>
              <a:buClr>
                <a:schemeClr val="dk1"/>
              </a:buClr>
              <a:buSzPts val="1800"/>
              <a:buNone/>
              <a:defRPr sz="1800"/>
            </a:lvl5pPr>
            <a:lvl6pPr lvl="5" algn="l">
              <a:lnSpc>
                <a:spcPct val="85000"/>
              </a:lnSpc>
              <a:spcBef>
                <a:spcPts val="0"/>
              </a:spcBef>
              <a:spcAft>
                <a:spcPts val="0"/>
              </a:spcAft>
              <a:buClr>
                <a:schemeClr val="dk1"/>
              </a:buClr>
              <a:buSzPts val="1800"/>
              <a:buNone/>
              <a:defRPr sz="1800"/>
            </a:lvl6pPr>
            <a:lvl7pPr lvl="6" algn="l">
              <a:lnSpc>
                <a:spcPct val="85000"/>
              </a:lnSpc>
              <a:spcBef>
                <a:spcPts val="0"/>
              </a:spcBef>
              <a:spcAft>
                <a:spcPts val="0"/>
              </a:spcAft>
              <a:buClr>
                <a:schemeClr val="dk1"/>
              </a:buClr>
              <a:buSzPts val="1800"/>
              <a:buNone/>
              <a:defRPr sz="1800"/>
            </a:lvl7pPr>
            <a:lvl8pPr lvl="7" algn="l">
              <a:lnSpc>
                <a:spcPct val="85000"/>
              </a:lnSpc>
              <a:spcBef>
                <a:spcPts val="0"/>
              </a:spcBef>
              <a:spcAft>
                <a:spcPts val="0"/>
              </a:spcAft>
              <a:buClr>
                <a:schemeClr val="dk1"/>
              </a:buClr>
              <a:buSzPts val="1800"/>
              <a:buNone/>
              <a:defRPr sz="1800"/>
            </a:lvl8pPr>
            <a:lvl9pPr lvl="8" algn="l">
              <a:lnSpc>
                <a:spcPct val="85000"/>
              </a:lnSpc>
              <a:spcBef>
                <a:spcPts val="0"/>
              </a:spcBef>
              <a:spcAft>
                <a:spcPts val="0"/>
              </a:spcAft>
              <a:buClr>
                <a:schemeClr val="dk1"/>
              </a:buClr>
              <a:buSzPts val="1800"/>
              <a:buNone/>
              <a:defRPr sz="1800"/>
            </a:lvl9pPr>
          </a:lstStyle>
          <a:p>
            <a:endParaRPr/>
          </a:p>
        </p:txBody>
      </p:sp>
      <p:sp>
        <p:nvSpPr>
          <p:cNvPr id="57" name="Google Shape;57;p8"/>
          <p:cNvSpPr txBox="1">
            <a:spLocks noGrp="1"/>
          </p:cNvSpPr>
          <p:nvPr>
            <p:ph type="body" idx="2"/>
          </p:nvPr>
        </p:nvSpPr>
        <p:spPr>
          <a:xfrm>
            <a:off x="609600" y="2103438"/>
            <a:ext cx="3414184"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58" name="Google Shape;58;p8"/>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8"/>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60" name="Google Shape;60;p8"/>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One Column Content Dark">
  <p:cSld name="One Column Content Dark">
    <p:bg>
      <p:bgPr>
        <a:solidFill>
          <a:srgbClr val="464646"/>
        </a:solidFill>
        <a:effectLst/>
      </p:bgPr>
    </p:bg>
    <p:spTree>
      <p:nvGrpSpPr>
        <p:cNvPr id="1" name="Shape 61"/>
        <p:cNvGrpSpPr/>
        <p:nvPr/>
      </p:nvGrpSpPr>
      <p:grpSpPr>
        <a:xfrm>
          <a:off x="0" y="0"/>
          <a:ext cx="0" cy="0"/>
          <a:chOff x="0" y="0"/>
          <a:chExt cx="0" cy="0"/>
        </a:xfrm>
      </p:grpSpPr>
      <p:sp>
        <p:nvSpPr>
          <p:cNvPr id="62" name="Google Shape;62;p9"/>
          <p:cNvSpPr txBox="1">
            <a:spLocks noGrp="1"/>
          </p:cNvSpPr>
          <p:nvPr>
            <p:ph type="title"/>
          </p:nvPr>
        </p:nvSpPr>
        <p:spPr>
          <a:xfrm>
            <a:off x="609600" y="457200"/>
            <a:ext cx="10972803"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lt1"/>
              </a:buClr>
              <a:buSzPts val="2800"/>
              <a:buFont typeface="Georgia"/>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9"/>
          <p:cNvSpPr txBox="1">
            <a:spLocks noGrp="1"/>
          </p:cNvSpPr>
          <p:nvPr>
            <p:ph type="body" idx="1"/>
          </p:nvPr>
        </p:nvSpPr>
        <p:spPr>
          <a:xfrm>
            <a:off x="609600" y="2103438"/>
            <a:ext cx="3414184"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lt1"/>
              </a:buClr>
              <a:buSzPts val="1600"/>
              <a:buNone/>
              <a:defRPr>
                <a:solidFill>
                  <a:schemeClr val="lt1"/>
                </a:solidFill>
              </a:defRPr>
            </a:lvl1pPr>
            <a:lvl2pPr marL="914400" lvl="1" indent="-228600" algn="l">
              <a:lnSpc>
                <a:spcPct val="100000"/>
              </a:lnSpc>
              <a:spcBef>
                <a:spcPts val="1200"/>
              </a:spcBef>
              <a:spcAft>
                <a:spcPts val="0"/>
              </a:spcAft>
              <a:buClr>
                <a:schemeClr val="lt1"/>
              </a:buClr>
              <a:buSzPts val="1400"/>
              <a:buNone/>
              <a:defRPr>
                <a:solidFill>
                  <a:schemeClr val="lt1"/>
                </a:solidFill>
              </a:defRPr>
            </a:lvl2pPr>
            <a:lvl3pPr marL="1371600" lvl="2" indent="-317500" algn="l">
              <a:lnSpc>
                <a:spcPct val="100000"/>
              </a:lnSpc>
              <a:spcBef>
                <a:spcPts val="600"/>
              </a:spcBef>
              <a:spcAft>
                <a:spcPts val="0"/>
              </a:spcAft>
              <a:buClr>
                <a:schemeClr val="lt1"/>
              </a:buClr>
              <a:buSzPts val="1400"/>
              <a:buChar char="•"/>
              <a:defRPr>
                <a:solidFill>
                  <a:schemeClr val="lt1"/>
                </a:solidFill>
              </a:defRPr>
            </a:lvl3pPr>
            <a:lvl4pPr marL="1828800" lvl="3" indent="-317500" algn="l">
              <a:lnSpc>
                <a:spcPct val="100000"/>
              </a:lnSpc>
              <a:spcBef>
                <a:spcPts val="600"/>
              </a:spcBef>
              <a:spcAft>
                <a:spcPts val="0"/>
              </a:spcAft>
              <a:buClr>
                <a:schemeClr val="lt1"/>
              </a:buClr>
              <a:buSzPts val="1400"/>
              <a:buChar char="–"/>
              <a:defRPr>
                <a:solidFill>
                  <a:schemeClr val="lt1"/>
                </a:solidFill>
              </a:defRPr>
            </a:lvl4pPr>
            <a:lvl5pPr marL="2286000" lvl="4" indent="-317500" algn="l">
              <a:lnSpc>
                <a:spcPct val="100000"/>
              </a:lnSpc>
              <a:spcBef>
                <a:spcPts val="600"/>
              </a:spcBef>
              <a:spcAft>
                <a:spcPts val="0"/>
              </a:spcAft>
              <a:buClr>
                <a:schemeClr val="lt1"/>
              </a:buClr>
              <a:buSzPts val="1400"/>
              <a:buChar char="•"/>
              <a:defRPr>
                <a:solidFill>
                  <a:schemeClr val="lt1"/>
                </a:solidFill>
              </a:defRPr>
            </a:lvl5pPr>
            <a:lvl6pPr marL="2743200" lvl="5" indent="-317500" algn="l">
              <a:lnSpc>
                <a:spcPct val="100000"/>
              </a:lnSpc>
              <a:spcBef>
                <a:spcPts val="600"/>
              </a:spcBef>
              <a:spcAft>
                <a:spcPts val="0"/>
              </a:spcAft>
              <a:buClr>
                <a:schemeClr val="lt1"/>
              </a:buClr>
              <a:buSzPts val="1400"/>
              <a:buChar char="–"/>
              <a:defRPr>
                <a:solidFill>
                  <a:schemeClr val="lt1"/>
                </a:solidFill>
              </a:defRPr>
            </a:lvl6pPr>
            <a:lvl7pPr marL="3200400" lvl="6" indent="-317500" algn="l">
              <a:lnSpc>
                <a:spcPct val="100000"/>
              </a:lnSpc>
              <a:spcBef>
                <a:spcPts val="600"/>
              </a:spcBef>
              <a:spcAft>
                <a:spcPts val="0"/>
              </a:spcAft>
              <a:buClr>
                <a:schemeClr val="lt1"/>
              </a:buClr>
              <a:buSzPts val="1400"/>
              <a:buChar char="•"/>
              <a:defRPr>
                <a:solidFill>
                  <a:schemeClr val="lt1"/>
                </a:solidFill>
              </a:defRPr>
            </a:lvl7pPr>
            <a:lvl8pPr marL="3657600" lvl="7" indent="-317500" algn="l">
              <a:lnSpc>
                <a:spcPct val="100000"/>
              </a:lnSpc>
              <a:spcBef>
                <a:spcPts val="600"/>
              </a:spcBef>
              <a:spcAft>
                <a:spcPts val="0"/>
              </a:spcAft>
              <a:buClr>
                <a:schemeClr val="lt1"/>
              </a:buClr>
              <a:buSzPts val="1400"/>
              <a:buChar char="–"/>
              <a:defRPr>
                <a:solidFill>
                  <a:schemeClr val="lt1"/>
                </a:solidFill>
              </a:defRPr>
            </a:lvl8pPr>
            <a:lvl9pPr marL="4114800" lvl="8" indent="-317500" algn="l">
              <a:lnSpc>
                <a:spcPct val="100000"/>
              </a:lnSpc>
              <a:spcBef>
                <a:spcPts val="600"/>
              </a:spcBef>
              <a:spcAft>
                <a:spcPts val="600"/>
              </a:spcAft>
              <a:buClr>
                <a:schemeClr val="lt1"/>
              </a:buClr>
              <a:buSzPts val="1400"/>
              <a:buChar char="•"/>
              <a:defRPr>
                <a:solidFill>
                  <a:schemeClr val="lt1"/>
                </a:solidFill>
              </a:defRPr>
            </a:lvl9pPr>
          </a:lstStyle>
          <a:p>
            <a:endParaRPr/>
          </a:p>
        </p:txBody>
      </p:sp>
      <p:sp>
        <p:nvSpPr>
          <p:cNvPr id="64" name="Google Shape;64;p9"/>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 name="Google Shape;65;p9"/>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sz="700" b="0" i="0" u="none" strike="noStrike" cap="none">
                <a:solidFill>
                  <a:schemeClr val="lt1"/>
                </a:solidFill>
                <a:latin typeface="Arial"/>
                <a:ea typeface="Arial"/>
                <a:cs typeface="Arial"/>
                <a:sym typeface="Arial"/>
              </a:defRPr>
            </a:lvl1pPr>
            <a:lvl2pPr marL="0" lvl="1" indent="0" algn="r">
              <a:spcBef>
                <a:spcPts val="0"/>
              </a:spcBef>
              <a:buNone/>
              <a:defRPr sz="700" b="0" i="0" u="none" strike="noStrike" cap="none">
                <a:solidFill>
                  <a:schemeClr val="lt1"/>
                </a:solidFill>
                <a:latin typeface="Arial"/>
                <a:ea typeface="Arial"/>
                <a:cs typeface="Arial"/>
                <a:sym typeface="Arial"/>
              </a:defRPr>
            </a:lvl2pPr>
            <a:lvl3pPr marL="0" lvl="2" indent="0" algn="r">
              <a:spcBef>
                <a:spcPts val="0"/>
              </a:spcBef>
              <a:buNone/>
              <a:defRPr sz="700" b="0" i="0" u="none" strike="noStrike" cap="none">
                <a:solidFill>
                  <a:schemeClr val="lt1"/>
                </a:solidFill>
                <a:latin typeface="Arial"/>
                <a:ea typeface="Arial"/>
                <a:cs typeface="Arial"/>
                <a:sym typeface="Arial"/>
              </a:defRPr>
            </a:lvl3pPr>
            <a:lvl4pPr marL="0" lvl="3" indent="0" algn="r">
              <a:spcBef>
                <a:spcPts val="0"/>
              </a:spcBef>
              <a:buNone/>
              <a:defRPr sz="700" b="0" i="0" u="none" strike="noStrike" cap="none">
                <a:solidFill>
                  <a:schemeClr val="lt1"/>
                </a:solidFill>
                <a:latin typeface="Arial"/>
                <a:ea typeface="Arial"/>
                <a:cs typeface="Arial"/>
                <a:sym typeface="Arial"/>
              </a:defRPr>
            </a:lvl4pPr>
            <a:lvl5pPr marL="0" lvl="4" indent="0" algn="r">
              <a:spcBef>
                <a:spcPts val="0"/>
              </a:spcBef>
              <a:buNone/>
              <a:defRPr sz="700" b="0" i="0" u="none" strike="noStrike" cap="none">
                <a:solidFill>
                  <a:schemeClr val="lt1"/>
                </a:solidFill>
                <a:latin typeface="Arial"/>
                <a:ea typeface="Arial"/>
                <a:cs typeface="Arial"/>
                <a:sym typeface="Arial"/>
              </a:defRPr>
            </a:lvl5pPr>
            <a:lvl6pPr marL="0" lvl="5" indent="0" algn="r">
              <a:spcBef>
                <a:spcPts val="0"/>
              </a:spcBef>
              <a:buNone/>
              <a:defRPr sz="700" b="0" i="0" u="none" strike="noStrike" cap="none">
                <a:solidFill>
                  <a:schemeClr val="lt1"/>
                </a:solidFill>
                <a:latin typeface="Arial"/>
                <a:ea typeface="Arial"/>
                <a:cs typeface="Arial"/>
                <a:sym typeface="Arial"/>
              </a:defRPr>
            </a:lvl6pPr>
            <a:lvl7pPr marL="0" lvl="6" indent="0" algn="r">
              <a:spcBef>
                <a:spcPts val="0"/>
              </a:spcBef>
              <a:buNone/>
              <a:defRPr sz="700" b="0" i="0" u="none" strike="noStrike" cap="none">
                <a:solidFill>
                  <a:schemeClr val="lt1"/>
                </a:solidFill>
                <a:latin typeface="Arial"/>
                <a:ea typeface="Arial"/>
                <a:cs typeface="Arial"/>
                <a:sym typeface="Arial"/>
              </a:defRPr>
            </a:lvl7pPr>
            <a:lvl8pPr marL="0" lvl="7" indent="0" algn="r">
              <a:spcBef>
                <a:spcPts val="0"/>
              </a:spcBef>
              <a:buNone/>
              <a:defRPr sz="700" b="0" i="0" u="none" strike="noStrike" cap="none">
                <a:solidFill>
                  <a:schemeClr val="lt1"/>
                </a:solidFill>
                <a:latin typeface="Arial"/>
                <a:ea typeface="Arial"/>
                <a:cs typeface="Arial"/>
                <a:sym typeface="Arial"/>
              </a:defRPr>
            </a:lvl8pPr>
            <a:lvl9pPr marL="0" lvl="8" indent="0" algn="r">
              <a:spcBef>
                <a:spcPts val="0"/>
              </a:spcBef>
              <a:buNone/>
              <a:defRPr sz="700" b="0" i="0" u="none" strike="noStrike" cap="none">
                <a:solidFill>
                  <a:schemeClr val="lt1"/>
                </a:solidFill>
                <a:latin typeface="Arial"/>
                <a:ea typeface="Arial"/>
                <a:cs typeface="Arial"/>
                <a:sym typeface="Arial"/>
              </a:defRPr>
            </a:lvl9pPr>
          </a:lstStyle>
          <a:p>
            <a:fld id="{00000000-1234-1234-1234-123412341234}" type="slidenum">
              <a:rPr lang="fr-FR" smtClean="0"/>
              <a:pPr/>
              <a:t>‹#›</a:t>
            </a:fld>
            <a:endParaRPr lang="fr-FR"/>
          </a:p>
        </p:txBody>
      </p:sp>
      <p:sp>
        <p:nvSpPr>
          <p:cNvPr id="66" name="Google Shape;66;p9"/>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Deux contenus">
  <p:cSld name="Deux contenus">
    <p:spTree>
      <p:nvGrpSpPr>
        <p:cNvPr id="1" name="Shape 67"/>
        <p:cNvGrpSpPr/>
        <p:nvPr/>
      </p:nvGrpSpPr>
      <p:grpSpPr>
        <a:xfrm>
          <a:off x="0" y="0"/>
          <a:ext cx="0" cy="0"/>
          <a:chOff x="0" y="0"/>
          <a:chExt cx="0" cy="0"/>
        </a:xfrm>
      </p:grpSpPr>
      <p:sp>
        <p:nvSpPr>
          <p:cNvPr id="68" name="Google Shape;68;p10"/>
          <p:cNvSpPr txBox="1">
            <a:spLocks noGrp="1"/>
          </p:cNvSpPr>
          <p:nvPr>
            <p:ph type="title"/>
          </p:nvPr>
        </p:nvSpPr>
        <p:spPr>
          <a:xfrm>
            <a:off x="609600" y="457200"/>
            <a:ext cx="10972803" cy="1371600"/>
          </a:xfrm>
          <a:prstGeom prst="rect">
            <a:avLst/>
          </a:prstGeom>
          <a:noFill/>
          <a:ln>
            <a:noFill/>
          </a:ln>
        </p:spPr>
        <p:txBody>
          <a:bodyPr spcFirstLastPara="1" wrap="square" lIns="0" tIns="0" rIns="0" bIns="0" anchor="t" anchorCtr="0">
            <a:noAutofit/>
          </a:bodyPr>
          <a:lstStyle>
            <a:lvl1pPr lvl="0" algn="l">
              <a:lnSpc>
                <a:spcPct val="85000"/>
              </a:lnSpc>
              <a:spcBef>
                <a:spcPts val="0"/>
              </a:spcBef>
              <a:spcAft>
                <a:spcPts val="0"/>
              </a:spcAft>
              <a:buClr>
                <a:schemeClr val="dk1"/>
              </a:buClr>
              <a:buSzPts val="2800"/>
              <a:buFont typeface="Georgia"/>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9" name="Google Shape;69;p10"/>
          <p:cNvSpPr txBox="1">
            <a:spLocks noGrp="1"/>
          </p:cNvSpPr>
          <p:nvPr>
            <p:ph type="body" idx="1"/>
          </p:nvPr>
        </p:nvSpPr>
        <p:spPr>
          <a:xfrm>
            <a:off x="609599" y="2103438"/>
            <a:ext cx="5306484"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42900" algn="l">
              <a:lnSpc>
                <a:spcPct val="100000"/>
              </a:lnSpc>
              <a:spcBef>
                <a:spcPts val="600"/>
              </a:spcBef>
              <a:spcAft>
                <a:spcPts val="0"/>
              </a:spcAft>
              <a:buClr>
                <a:schemeClr val="dk1"/>
              </a:buClr>
              <a:buSzPts val="18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70" name="Google Shape;70;p10"/>
          <p:cNvSpPr txBox="1">
            <a:spLocks noGrp="1"/>
          </p:cNvSpPr>
          <p:nvPr>
            <p:ph type="body" idx="2"/>
          </p:nvPr>
        </p:nvSpPr>
        <p:spPr>
          <a:xfrm>
            <a:off x="6275917" y="2103438"/>
            <a:ext cx="5306483" cy="406876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800"/>
              <a:buNone/>
              <a:defRPr/>
            </a:lvl1pPr>
            <a:lvl2pPr marL="914400" lvl="1" indent="-228600" algn="l">
              <a:lnSpc>
                <a:spcPct val="100000"/>
              </a:lnSpc>
              <a:spcBef>
                <a:spcPts val="1200"/>
              </a:spcBef>
              <a:spcAft>
                <a:spcPts val="0"/>
              </a:spcAft>
              <a:buClr>
                <a:schemeClr val="dk1"/>
              </a:buClr>
              <a:buSzPts val="1800"/>
              <a:buNone/>
              <a:defRPr/>
            </a:lvl2pPr>
            <a:lvl3pPr marL="1371600" lvl="2" indent="-342900" algn="l">
              <a:lnSpc>
                <a:spcPct val="100000"/>
              </a:lnSpc>
              <a:spcBef>
                <a:spcPts val="600"/>
              </a:spcBef>
              <a:spcAft>
                <a:spcPts val="0"/>
              </a:spcAft>
              <a:buClr>
                <a:schemeClr val="dk1"/>
              </a:buClr>
              <a:buSzPts val="1800"/>
              <a:buChar char="•"/>
              <a:defRPr/>
            </a:lvl3pPr>
            <a:lvl4pPr marL="1828800" lvl="3" indent="-342900" algn="l">
              <a:lnSpc>
                <a:spcPct val="100000"/>
              </a:lnSpc>
              <a:spcBef>
                <a:spcPts val="600"/>
              </a:spcBef>
              <a:spcAft>
                <a:spcPts val="0"/>
              </a:spcAft>
              <a:buClr>
                <a:schemeClr val="dk1"/>
              </a:buClr>
              <a:buSzPts val="1800"/>
              <a:buChar char="–"/>
              <a:defRPr/>
            </a:lvl4pPr>
            <a:lvl5pPr marL="2286000" lvl="4" indent="-317500" algn="l">
              <a:lnSpc>
                <a:spcPct val="100000"/>
              </a:lnSpc>
              <a:spcBef>
                <a:spcPts val="600"/>
              </a:spcBef>
              <a:spcAft>
                <a:spcPts val="0"/>
              </a:spcAft>
              <a:buClr>
                <a:schemeClr val="dk1"/>
              </a:buClr>
              <a:buSzPts val="1400"/>
              <a:buChar char="•"/>
              <a:defRPr/>
            </a:lvl5pPr>
            <a:lvl6pPr marL="2743200" lvl="5" indent="-342900" algn="l">
              <a:lnSpc>
                <a:spcPct val="100000"/>
              </a:lnSpc>
              <a:spcBef>
                <a:spcPts val="600"/>
              </a:spcBef>
              <a:spcAft>
                <a:spcPts val="0"/>
              </a:spcAft>
              <a:buClr>
                <a:schemeClr val="dk1"/>
              </a:buClr>
              <a:buSzPts val="1800"/>
              <a:buChar char="–"/>
              <a:defRPr/>
            </a:lvl6pPr>
            <a:lvl7pPr marL="3200400" lvl="6" indent="-342900" algn="l">
              <a:lnSpc>
                <a:spcPct val="100000"/>
              </a:lnSpc>
              <a:spcBef>
                <a:spcPts val="600"/>
              </a:spcBef>
              <a:spcAft>
                <a:spcPts val="0"/>
              </a:spcAft>
              <a:buClr>
                <a:schemeClr val="dk1"/>
              </a:buClr>
              <a:buSzPts val="1800"/>
              <a:buChar char="•"/>
              <a:defRPr/>
            </a:lvl7pPr>
            <a:lvl8pPr marL="3657600" lvl="7" indent="-342900" algn="l">
              <a:lnSpc>
                <a:spcPct val="100000"/>
              </a:lnSpc>
              <a:spcBef>
                <a:spcPts val="600"/>
              </a:spcBef>
              <a:spcAft>
                <a:spcPts val="0"/>
              </a:spcAft>
              <a:buClr>
                <a:schemeClr val="dk1"/>
              </a:buClr>
              <a:buSzPts val="1800"/>
              <a:buChar char="–"/>
              <a:defRPr/>
            </a:lvl8pPr>
            <a:lvl9pPr marL="4114800" lvl="8" indent="-342900" algn="l">
              <a:lnSpc>
                <a:spcPct val="100000"/>
              </a:lnSpc>
              <a:spcBef>
                <a:spcPts val="600"/>
              </a:spcBef>
              <a:spcAft>
                <a:spcPts val="600"/>
              </a:spcAft>
              <a:buClr>
                <a:schemeClr val="dk1"/>
              </a:buClr>
              <a:buSzPts val="1800"/>
              <a:buChar char="•"/>
              <a:defRPr/>
            </a:lvl9pPr>
          </a:lstStyle>
          <a:p>
            <a:endParaRPr/>
          </a:p>
        </p:txBody>
      </p:sp>
      <p:sp>
        <p:nvSpPr>
          <p:cNvPr id="71" name="Google Shape;71;p10"/>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0"/>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fr-FR" smtClean="0"/>
              <a:pPr/>
              <a:t>‹#›</a:t>
            </a:fld>
            <a:endParaRPr lang="fr-FR"/>
          </a:p>
        </p:txBody>
      </p:sp>
      <p:sp>
        <p:nvSpPr>
          <p:cNvPr id="73" name="Google Shape;73;p10"/>
          <p:cNvSpPr txBox="1">
            <a:spLocks noGrp="1"/>
          </p:cNvSpPr>
          <p:nvPr>
            <p:ph type="ftr" idx="11"/>
          </p:nvPr>
        </p:nvSpPr>
        <p:spPr>
          <a:xfrm>
            <a:off x="607060" y="6355080"/>
            <a:ext cx="5309024" cy="137160"/>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theme" Target="../theme/theme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09600" y="457200"/>
            <a:ext cx="10972800" cy="13716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800"/>
              <a:buFont typeface="Georgia"/>
              <a:buNone/>
              <a:defRPr sz="28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09600" y="2103120"/>
            <a:ext cx="10972800" cy="406908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accent1"/>
              </a:buClr>
              <a:buSzPts val="1600"/>
              <a:buFont typeface="Arial"/>
              <a:buNone/>
              <a:defRPr sz="1600" b="1" i="0" u="none" strike="noStrike" cap="none">
                <a:solidFill>
                  <a:schemeClr val="accent1"/>
                </a:solidFill>
                <a:latin typeface="Arial"/>
                <a:ea typeface="Arial"/>
                <a:cs typeface="Arial"/>
                <a:sym typeface="Arial"/>
              </a:defRPr>
            </a:lvl1pPr>
            <a:lvl2pPr marL="914400" marR="0" lvl="1" indent="-228600" algn="l" rtl="0">
              <a:lnSpc>
                <a:spcPct val="100000"/>
              </a:lnSpc>
              <a:spcBef>
                <a:spcPts val="12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1371600" marR="0" lvl="2" indent="-317500"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L="1828800" marR="0" lvl="3" indent="-317500"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4pPr>
            <a:lvl5pPr marL="2286000" marR="0" lvl="4" indent="-317500"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5pPr>
            <a:lvl6pPr marL="2743200" marR="0" lvl="5" indent="-317500"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L="3200400" marR="0" lvl="6" indent="-317500"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L="3657600" marR="0" lvl="7" indent="-317500" algn="l" rtl="0">
              <a:lnSpc>
                <a:spcPct val="100000"/>
              </a:lnSpc>
              <a:spcBef>
                <a:spcPts val="6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L="4114800" marR="0" lvl="8" indent="-317500" algn="l" rtl="0">
              <a:lnSpc>
                <a:spcPct val="100000"/>
              </a:lnSpc>
              <a:spcBef>
                <a:spcPts val="600"/>
              </a:spcBef>
              <a:spcAft>
                <a:spcPts val="60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13" name="Google Shape;13;p1"/>
          <p:cNvSpPr txBox="1"/>
          <p:nvPr/>
        </p:nvSpPr>
        <p:spPr>
          <a:xfrm>
            <a:off x="607059" y="6492240"/>
            <a:ext cx="5309023"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endParaRPr sz="700" b="0" i="0" u="none" strike="noStrike" cap="none">
              <a:solidFill>
                <a:schemeClr val="dk1"/>
              </a:solidFill>
              <a:latin typeface="Arial"/>
              <a:ea typeface="Arial"/>
              <a:cs typeface="Arial"/>
              <a:sym typeface="Arial"/>
            </a:endParaRPr>
          </a:p>
        </p:txBody>
      </p:sp>
      <p:sp>
        <p:nvSpPr>
          <p:cNvPr id="14" name="Google Shape;14;p1"/>
          <p:cNvSpPr txBox="1">
            <a:spLocks noGrp="1"/>
          </p:cNvSpPr>
          <p:nvPr>
            <p:ph type="dt" idx="10"/>
          </p:nvPr>
        </p:nvSpPr>
        <p:spPr>
          <a:xfrm>
            <a:off x="9875520" y="6355080"/>
            <a:ext cx="1706880" cy="137160"/>
          </a:xfrm>
          <a:prstGeom prst="rect">
            <a:avLst/>
          </a:prstGeom>
          <a:noFill/>
          <a:ln>
            <a:noFill/>
          </a:ln>
        </p:spPr>
        <p:txBody>
          <a:bodyPr spcFirstLastPara="1" wrap="square" lIns="0" tIns="0" rIns="0" bIns="0" anchor="b" anchorCtr="0">
            <a:noAutofit/>
          </a:bodyPr>
          <a:lstStyle>
            <a:lvl1pPr marR="0" lvl="0" algn="r" rtl="0">
              <a:spcBef>
                <a:spcPts val="0"/>
              </a:spcBef>
              <a:spcAft>
                <a:spcPts val="0"/>
              </a:spcAft>
              <a:buSzPts val="1400"/>
              <a:buNone/>
              <a:defRPr sz="7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5" name="Google Shape;15;p1"/>
          <p:cNvSpPr txBox="1">
            <a:spLocks noGrp="1"/>
          </p:cNvSpPr>
          <p:nvPr>
            <p:ph type="sldNum" idx="12"/>
          </p:nvPr>
        </p:nvSpPr>
        <p:spPr>
          <a:xfrm>
            <a:off x="9875520" y="6492240"/>
            <a:ext cx="170688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00" b="0" i="0" u="none" strike="noStrike" cap="none">
                <a:solidFill>
                  <a:schemeClr val="dk1"/>
                </a:solidFill>
                <a:latin typeface="Arial"/>
                <a:ea typeface="Arial"/>
                <a:cs typeface="Arial"/>
                <a:sym typeface="Arial"/>
              </a:defRPr>
            </a:lvl1pPr>
            <a:lvl2pPr marL="0" marR="0" lvl="1" indent="0" algn="r" rtl="0">
              <a:spcBef>
                <a:spcPts val="0"/>
              </a:spcBef>
              <a:buNone/>
              <a:defRPr sz="700" b="0" i="0" u="none" strike="noStrike" cap="none">
                <a:solidFill>
                  <a:schemeClr val="dk1"/>
                </a:solidFill>
                <a:latin typeface="Arial"/>
                <a:ea typeface="Arial"/>
                <a:cs typeface="Arial"/>
                <a:sym typeface="Arial"/>
              </a:defRPr>
            </a:lvl2pPr>
            <a:lvl3pPr marL="0" marR="0" lvl="2" indent="0" algn="r" rtl="0">
              <a:spcBef>
                <a:spcPts val="0"/>
              </a:spcBef>
              <a:buNone/>
              <a:defRPr sz="700" b="0" i="0" u="none" strike="noStrike" cap="none">
                <a:solidFill>
                  <a:schemeClr val="dk1"/>
                </a:solidFill>
                <a:latin typeface="Arial"/>
                <a:ea typeface="Arial"/>
                <a:cs typeface="Arial"/>
                <a:sym typeface="Arial"/>
              </a:defRPr>
            </a:lvl3pPr>
            <a:lvl4pPr marL="0" marR="0" lvl="3" indent="0" algn="r" rtl="0">
              <a:spcBef>
                <a:spcPts val="0"/>
              </a:spcBef>
              <a:buNone/>
              <a:defRPr sz="700" b="0" i="0" u="none" strike="noStrike" cap="none">
                <a:solidFill>
                  <a:schemeClr val="dk1"/>
                </a:solidFill>
                <a:latin typeface="Arial"/>
                <a:ea typeface="Arial"/>
                <a:cs typeface="Arial"/>
                <a:sym typeface="Arial"/>
              </a:defRPr>
            </a:lvl4pPr>
            <a:lvl5pPr marL="0" marR="0" lvl="4" indent="0" algn="r" rtl="0">
              <a:spcBef>
                <a:spcPts val="0"/>
              </a:spcBef>
              <a:buNone/>
              <a:defRPr sz="700" b="0" i="0" u="none" strike="noStrike" cap="none">
                <a:solidFill>
                  <a:schemeClr val="dk1"/>
                </a:solidFill>
                <a:latin typeface="Arial"/>
                <a:ea typeface="Arial"/>
                <a:cs typeface="Arial"/>
                <a:sym typeface="Arial"/>
              </a:defRPr>
            </a:lvl5pPr>
            <a:lvl6pPr marL="0" marR="0" lvl="5" indent="0" algn="r" rtl="0">
              <a:spcBef>
                <a:spcPts val="0"/>
              </a:spcBef>
              <a:buNone/>
              <a:defRPr sz="700" b="0" i="0" u="none" strike="noStrike" cap="none">
                <a:solidFill>
                  <a:schemeClr val="dk1"/>
                </a:solidFill>
                <a:latin typeface="Arial"/>
                <a:ea typeface="Arial"/>
                <a:cs typeface="Arial"/>
                <a:sym typeface="Arial"/>
              </a:defRPr>
            </a:lvl6pPr>
            <a:lvl7pPr marL="0" marR="0" lvl="6" indent="0" algn="r" rtl="0">
              <a:spcBef>
                <a:spcPts val="0"/>
              </a:spcBef>
              <a:buNone/>
              <a:defRPr sz="700" b="0" i="0" u="none" strike="noStrike" cap="none">
                <a:solidFill>
                  <a:schemeClr val="dk1"/>
                </a:solidFill>
                <a:latin typeface="Arial"/>
                <a:ea typeface="Arial"/>
                <a:cs typeface="Arial"/>
                <a:sym typeface="Arial"/>
              </a:defRPr>
            </a:lvl7pPr>
            <a:lvl8pPr marL="0" marR="0" lvl="7" indent="0" algn="r" rtl="0">
              <a:spcBef>
                <a:spcPts val="0"/>
              </a:spcBef>
              <a:buNone/>
              <a:defRPr sz="700" b="0" i="0" u="none" strike="noStrike" cap="none">
                <a:solidFill>
                  <a:schemeClr val="dk1"/>
                </a:solidFill>
                <a:latin typeface="Arial"/>
                <a:ea typeface="Arial"/>
                <a:cs typeface="Arial"/>
                <a:sym typeface="Arial"/>
              </a:defRPr>
            </a:lvl8pPr>
            <a:lvl9pPr marL="0" marR="0" lvl="8" indent="0" algn="r" rtl="0">
              <a:spcBef>
                <a:spcPts val="0"/>
              </a:spcBef>
              <a:buNone/>
              <a:defRPr sz="700" b="0" i="0" u="none" strike="noStrike" cap="none">
                <a:solidFill>
                  <a:schemeClr val="dk1"/>
                </a:solidFill>
                <a:latin typeface="Arial"/>
                <a:ea typeface="Arial"/>
                <a:cs typeface="Arial"/>
                <a:sym typeface="Arial"/>
              </a:defRPr>
            </a:lvl9pPr>
          </a:lstStyle>
          <a:p>
            <a:fld id="{00000000-1234-1234-1234-123412341234}" type="slidenum">
              <a:rPr lang="fr-FR" smtClean="0"/>
              <a:pPr/>
              <a:t>‹#›</a:t>
            </a:fld>
            <a:endParaRPr lang="fr-FR"/>
          </a:p>
        </p:txBody>
      </p:sp>
      <p:sp>
        <p:nvSpPr>
          <p:cNvPr id="9" name="Google Shape;369;p52">
            <a:extLst>
              <a:ext uri="{FF2B5EF4-FFF2-40B4-BE49-F238E27FC236}">
                <a16:creationId xmlns:a16="http://schemas.microsoft.com/office/drawing/2014/main" id="{1B2086F9-A21F-418D-80CF-20704FC15ED1}"/>
              </a:ext>
            </a:extLst>
          </p:cNvPr>
          <p:cNvSpPr txBox="1">
            <a:spLocks noGrp="1"/>
          </p:cNvSpPr>
          <p:nvPr>
            <p:ph type="ftr" idx="3"/>
          </p:nvPr>
        </p:nvSpPr>
        <p:spPr>
          <a:xfrm>
            <a:off x="607060" y="6355080"/>
            <a:ext cx="3981900" cy="137100"/>
          </a:xfrm>
          <a:prstGeom prst="rect">
            <a:avLst/>
          </a:prstGeom>
          <a:noFill/>
          <a:ln>
            <a:noFill/>
          </a:ln>
        </p:spPr>
        <p:txBody>
          <a:bodyPr spcFirstLastPara="1" wrap="square" lIns="0" tIns="0" rIns="0" bIns="0" anchor="b" anchorCtr="0">
            <a:noAutofit/>
          </a:bodyPr>
          <a:lstStyle>
            <a:lvl1pPr>
              <a:defRPr sz="800"/>
            </a:lvl1pPr>
          </a:lstStyle>
          <a:p>
            <a:r>
              <a:rPr lang="fr-FR"/>
              <a:t>L’Oréal - Assemblée Générale du 29 avril 2025</a:t>
            </a: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 id="2147483675" r:id="rId28"/>
    <p:sldLayoutId id="2147483676" r:id="rId29"/>
    <p:sldLayoutId id="2147483677" r:id="rId30"/>
    <p:sldLayoutId id="2147483678" r:id="rId31"/>
    <p:sldLayoutId id="2147483679" r:id="rId32"/>
    <p:sldLayoutId id="2147483680" r:id="rId33"/>
    <p:sldLayoutId id="2147483681" r:id="rId34"/>
    <p:sldLayoutId id="2147483682" r:id="rId35"/>
    <p:sldLayoutId id="2147483683" r:id="rId36"/>
    <p:sldLayoutId id="2147483684" r:id="rId37"/>
    <p:sldLayoutId id="2147483685" r:id="rId38"/>
    <p:sldLayoutId id="2147483686" r:id="rId39"/>
    <p:sldLayoutId id="2147483687" r:id="rId40"/>
    <p:sldLayoutId id="2147483688" r:id="rId41"/>
    <p:sldLayoutId id="2147483689" r:id="rId42"/>
    <p:sldLayoutId id="2147483690" r:id="rId43"/>
    <p:sldLayoutId id="2147483691" r:id="rId44"/>
    <p:sldLayoutId id="2147483692" r:id="rId45"/>
    <p:sldLayoutId id="2147483693" r:id="rId46"/>
    <p:sldLayoutId id="2147483694" r:id="rId47"/>
    <p:sldLayoutId id="2147483695" r:id="rId48"/>
    <p:sldLayoutId id="2147483696" r:id="rId4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3840" userDrawn="1">
          <p15:clr>
            <a:srgbClr val="F26B43"/>
          </p15:clr>
        </p15:guide>
        <p15:guide id="2" pos="384" userDrawn="1">
          <p15:clr>
            <a:srgbClr val="F26B43"/>
          </p15:clr>
        </p15:guide>
        <p15:guide id="3" pos="7296" userDrawn="1">
          <p15:clr>
            <a:srgbClr val="F26B43"/>
          </p15:clr>
        </p15:guide>
        <p15:guide id="4" pos="3953" userDrawn="1">
          <p15:clr>
            <a:srgbClr val="F26B43"/>
          </p15:clr>
        </p15:guide>
        <p15:guide id="5" pos="3727" userDrawn="1">
          <p15:clr>
            <a:srgbClr val="F26B43"/>
          </p15:clr>
        </p15:guide>
        <p15:guide id="6" orient="horz" pos="3888" userDrawn="1">
          <p15:clr>
            <a:srgbClr val="F26B43"/>
          </p15:clr>
        </p15:guide>
        <p15:guide id="7" pos="2765" userDrawn="1">
          <p15:clr>
            <a:srgbClr val="F26B43"/>
          </p15:clr>
        </p15:guide>
        <p15:guide id="8" pos="2535" userDrawn="1">
          <p15:clr>
            <a:srgbClr val="F26B43"/>
          </p15:clr>
        </p15:guide>
        <p15:guide id="9" pos="4915" userDrawn="1">
          <p15:clr>
            <a:srgbClr val="F26B43"/>
          </p15:clr>
        </p15:guide>
        <p15:guide id="10" pos="5145" userDrawn="1">
          <p15:clr>
            <a:srgbClr val="F26B43"/>
          </p15:clr>
        </p15:guide>
        <p15:guide id="11" orient="horz" pos="2160" userDrawn="1">
          <p15:clr>
            <a:srgbClr val="F26B43"/>
          </p15:clr>
        </p15:guide>
        <p15:guide id="12" orient="horz" pos="1325" userDrawn="1">
          <p15:clr>
            <a:srgbClr val="F26B43"/>
          </p15:clr>
        </p15:guide>
        <p15:guide id="13" orient="horz" pos="1152" userDrawn="1">
          <p15:clr>
            <a:srgbClr val="F26B43"/>
          </p15:clr>
        </p15:guide>
        <p15:guide id="14" orient="horz" pos="28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54"/>
        <p:cNvGrpSpPr/>
        <p:nvPr/>
      </p:nvGrpSpPr>
      <p:grpSpPr>
        <a:xfrm>
          <a:off x="0" y="0"/>
          <a:ext cx="0" cy="0"/>
          <a:chOff x="0" y="0"/>
          <a:chExt cx="0" cy="0"/>
        </a:xfrm>
      </p:grpSpPr>
      <p:sp>
        <p:nvSpPr>
          <p:cNvPr id="2" name="Rectangle 1">
            <a:extLst>
              <a:ext uri="{FF2B5EF4-FFF2-40B4-BE49-F238E27FC236}">
                <a16:creationId xmlns:a16="http://schemas.microsoft.com/office/drawing/2014/main" id="{10797C1E-E59C-1FA9-F96E-BA95B95B5C2D}"/>
              </a:ext>
            </a:extLst>
          </p:cNvPr>
          <p:cNvSpPr/>
          <p:nvPr/>
        </p:nvSpPr>
        <p:spPr>
          <a:xfrm>
            <a:off x="-165252" y="2470615"/>
            <a:ext cx="12867700" cy="452917"/>
          </a:xfrm>
          <a:prstGeom prst="rect">
            <a:avLst/>
          </a:prstGeom>
          <a:solidFill>
            <a:srgbClr val="AA376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Google Shape;356;p51">
            <a:extLst>
              <a:ext uri="{FF2B5EF4-FFF2-40B4-BE49-F238E27FC236}">
                <a16:creationId xmlns:a16="http://schemas.microsoft.com/office/drawing/2014/main" id="{65567FE6-27C5-4020-B289-1BB17B8BB24D}"/>
              </a:ext>
            </a:extLst>
          </p:cNvPr>
          <p:cNvSpPr txBox="1">
            <a:spLocks noGrp="1"/>
          </p:cNvSpPr>
          <p:nvPr>
            <p:ph type="ctrTitle"/>
          </p:nvPr>
        </p:nvSpPr>
        <p:spPr>
          <a:xfrm>
            <a:off x="628651" y="161927"/>
            <a:ext cx="8524141" cy="2514599"/>
          </a:xfrm>
          <a:prstGeom prst="rect">
            <a:avLst/>
          </a:prstGeom>
          <a:noFill/>
          <a:ln>
            <a:noFill/>
          </a:ln>
        </p:spPr>
        <p:txBody>
          <a:bodyPr spcFirstLastPara="1" wrap="square" lIns="0" tIns="0" rIns="0" bIns="0" anchor="b" anchorCtr="0">
            <a:noAutofit/>
          </a:bodyPr>
          <a:lstStyle/>
          <a:p>
            <a:pPr>
              <a:buSzPts val="3200"/>
            </a:pPr>
            <a:r>
              <a:rPr lang="fr-FR" sz="3000">
                <a:latin typeface="+mj-lt"/>
              </a:rPr>
              <a:t>Assemblée Générale </a:t>
            </a:r>
            <a:r>
              <a:rPr lang="fr-FR" sz="3000">
                <a:latin typeface="+mj-lt"/>
                <a:cs typeface="Arial"/>
                <a:sym typeface="Arial"/>
              </a:rPr>
              <a:t>du 24 Avril 2026</a:t>
            </a:r>
            <a:br>
              <a:rPr lang="fr-FR" sz="3000">
                <a:latin typeface="+mj-lt"/>
                <a:cs typeface="Arial"/>
                <a:sym typeface="Arial"/>
              </a:rPr>
            </a:br>
            <a:br>
              <a:rPr lang="fr-FR" sz="3200"/>
            </a:br>
            <a:endParaRPr sz="3200"/>
          </a:p>
        </p:txBody>
      </p:sp>
      <p:sp>
        <p:nvSpPr>
          <p:cNvPr id="12" name="Google Shape;357;p51">
            <a:extLst>
              <a:ext uri="{FF2B5EF4-FFF2-40B4-BE49-F238E27FC236}">
                <a16:creationId xmlns:a16="http://schemas.microsoft.com/office/drawing/2014/main" id="{EFC0F59D-4EFF-445C-B226-9B6EB079A2FE}"/>
              </a:ext>
            </a:extLst>
          </p:cNvPr>
          <p:cNvSpPr txBox="1">
            <a:spLocks noGrp="1"/>
          </p:cNvSpPr>
          <p:nvPr>
            <p:ph type="subTitle" idx="1"/>
          </p:nvPr>
        </p:nvSpPr>
        <p:spPr>
          <a:xfrm>
            <a:off x="628649" y="2341637"/>
            <a:ext cx="4641993" cy="1706488"/>
          </a:xfrm>
          <a:prstGeom prst="rect">
            <a:avLst/>
          </a:prstGeom>
          <a:noFill/>
          <a:ln>
            <a:noFill/>
          </a:ln>
        </p:spPr>
        <p:txBody>
          <a:bodyPr spcFirstLastPara="1" wrap="square" lIns="0" tIns="0" rIns="0" bIns="0" anchor="t" anchorCtr="0">
            <a:noAutofit/>
          </a:bodyPr>
          <a:lstStyle/>
          <a:p>
            <a:pPr marL="0" indent="0">
              <a:buSzPts val="1600"/>
            </a:pPr>
            <a:endParaRPr sz="1600"/>
          </a:p>
          <a:p>
            <a:pPr marL="0" indent="0">
              <a:buSzPts val="1600"/>
            </a:pPr>
            <a:r>
              <a:rPr lang="fr-FR" sz="1600" b="1">
                <a:solidFill>
                  <a:schemeClr val="bg1"/>
                </a:solidFill>
              </a:rPr>
              <a:t>Rapports des Commissaires aux Comptes</a:t>
            </a:r>
          </a:p>
          <a:p>
            <a:pPr marL="0" indent="0"/>
            <a:endParaRPr lang="fr-FR" b="1">
              <a:solidFill>
                <a:schemeClr val="bg1"/>
              </a:solidFill>
            </a:endParaRPr>
          </a:p>
          <a:p>
            <a:pPr marL="0" indent="0"/>
            <a:endParaRPr lang="fr-FR" b="1">
              <a:solidFill>
                <a:schemeClr val="bg1"/>
              </a:solidFill>
            </a:endParaRPr>
          </a:p>
          <a:p>
            <a:pPr marL="0" indent="0"/>
            <a:endParaRPr lang="fr-FR" b="1"/>
          </a:p>
          <a:p>
            <a:pPr marL="0" indent="0"/>
            <a:endParaRPr lang="fr-FR" b="1"/>
          </a:p>
          <a:p>
            <a:pPr marL="0" indent="0"/>
            <a:r>
              <a:rPr lang="fr-FR" b="1"/>
              <a:t>Céline </a:t>
            </a:r>
            <a:r>
              <a:rPr lang="fr-FR" b="1" err="1"/>
              <a:t>Eydieu-Boutté</a:t>
            </a:r>
            <a:endParaRPr lang="fr-FR"/>
          </a:p>
        </p:txBody>
      </p:sp>
      <p:pic>
        <p:nvPicPr>
          <p:cNvPr id="13" name="Google Shape;358;p51" descr="RÃ©sultat de recherche d'images pour &quot;l'oreal logo&quot;">
            <a:extLst>
              <a:ext uri="{FF2B5EF4-FFF2-40B4-BE49-F238E27FC236}">
                <a16:creationId xmlns:a16="http://schemas.microsoft.com/office/drawing/2014/main" id="{7AC2206F-8237-4112-80A2-4655F206FF35}"/>
              </a:ext>
            </a:extLst>
          </p:cNvPr>
          <p:cNvPicPr preferRelativeResize="0"/>
          <p:nvPr/>
        </p:nvPicPr>
        <p:blipFill rotWithShape="1">
          <a:blip r:embed="rId3">
            <a:alphaModFix/>
          </a:blip>
          <a:srcRect/>
          <a:stretch/>
        </p:blipFill>
        <p:spPr>
          <a:xfrm>
            <a:off x="649579" y="654925"/>
            <a:ext cx="1743911" cy="315113"/>
          </a:xfrm>
          <a:prstGeom prst="rect">
            <a:avLst/>
          </a:prstGeom>
          <a:noFill/>
          <a:ln>
            <a:noFill/>
          </a:ln>
        </p:spPr>
      </p:pic>
    </p:spTree>
    <p:extLst>
      <p:ext uri="{BB962C8B-B14F-4D97-AF65-F5344CB8AC3E}">
        <p14:creationId xmlns:p14="http://schemas.microsoft.com/office/powerpoint/2010/main" val="27672113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63">
          <a:extLst>
            <a:ext uri="{FF2B5EF4-FFF2-40B4-BE49-F238E27FC236}">
              <a16:creationId xmlns:a16="http://schemas.microsoft.com/office/drawing/2014/main" id="{3EC6E087-32B6-E1D0-C375-A8EDB5BEA9C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C97BDA7-958C-FDA4-1166-26FF8D0D7C83}"/>
              </a:ext>
            </a:extLst>
          </p:cNvPr>
          <p:cNvSpPr/>
          <p:nvPr/>
        </p:nvSpPr>
        <p:spPr>
          <a:xfrm>
            <a:off x="457199" y="2825473"/>
            <a:ext cx="10715626" cy="452917"/>
          </a:xfrm>
          <a:prstGeom prst="rect">
            <a:avLst/>
          </a:prstGeom>
          <a:solidFill>
            <a:srgbClr val="AA376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a:extLst>
              <a:ext uri="{FF2B5EF4-FFF2-40B4-BE49-F238E27FC236}">
                <a16:creationId xmlns:a16="http://schemas.microsoft.com/office/drawing/2014/main" id="{18EE3A47-6239-EC7C-0FF3-0F98673BB8AA}"/>
              </a:ext>
            </a:extLst>
          </p:cNvPr>
          <p:cNvSpPr/>
          <p:nvPr/>
        </p:nvSpPr>
        <p:spPr>
          <a:xfrm>
            <a:off x="457199" y="1242231"/>
            <a:ext cx="10715626" cy="452917"/>
          </a:xfrm>
          <a:prstGeom prst="rect">
            <a:avLst/>
          </a:prstGeom>
          <a:solidFill>
            <a:srgbClr val="AA376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Rectangle 1">
            <a:extLst>
              <a:ext uri="{FF2B5EF4-FFF2-40B4-BE49-F238E27FC236}">
                <a16:creationId xmlns:a16="http://schemas.microsoft.com/office/drawing/2014/main" id="{E19ECEB7-3E2F-B1B1-362D-51A72928514B}"/>
              </a:ext>
            </a:extLst>
          </p:cNvPr>
          <p:cNvSpPr/>
          <p:nvPr/>
        </p:nvSpPr>
        <p:spPr>
          <a:xfrm>
            <a:off x="457199" y="4756144"/>
            <a:ext cx="10715626" cy="452917"/>
          </a:xfrm>
          <a:prstGeom prst="rect">
            <a:avLst/>
          </a:prstGeom>
          <a:solidFill>
            <a:srgbClr val="AA376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65" name="Google Shape;365;p52">
            <a:extLst>
              <a:ext uri="{FF2B5EF4-FFF2-40B4-BE49-F238E27FC236}">
                <a16:creationId xmlns:a16="http://schemas.microsoft.com/office/drawing/2014/main" id="{E1565F37-6FA3-7F45-1569-02D2433FF310}"/>
              </a:ext>
            </a:extLst>
          </p:cNvPr>
          <p:cNvSpPr txBox="1">
            <a:spLocks noGrp="1"/>
          </p:cNvSpPr>
          <p:nvPr>
            <p:ph type="body" idx="4294967295"/>
          </p:nvPr>
        </p:nvSpPr>
        <p:spPr>
          <a:xfrm>
            <a:off x="457199" y="1344523"/>
            <a:ext cx="10715626" cy="4068762"/>
          </a:xfrm>
          <a:prstGeom prst="rect">
            <a:avLst/>
          </a:prstGeom>
          <a:noFill/>
          <a:ln>
            <a:noFill/>
          </a:ln>
        </p:spPr>
        <p:txBody>
          <a:bodyPr spcFirstLastPara="1" wrap="square" lIns="0" tIns="0" rIns="0" bIns="0" anchor="t" anchorCtr="0">
            <a:noAutofit/>
          </a:bodyPr>
          <a:lstStyle/>
          <a:p>
            <a:pPr marL="92075" indent="9525">
              <a:lnSpc>
                <a:spcPct val="90000"/>
              </a:lnSpc>
              <a:buClr>
                <a:schemeClr val="dk1"/>
              </a:buClr>
            </a:pPr>
            <a:r>
              <a:rPr lang="fr-FR">
                <a:solidFill>
                  <a:schemeClr val="bg1"/>
                </a:solidFill>
              </a:rPr>
              <a:t>Rapports des Commissaires aux Comptes au titre de l’Assemblée Générale Ordinaire</a:t>
            </a:r>
          </a:p>
          <a:p>
            <a:pPr marL="92075" indent="9525">
              <a:lnSpc>
                <a:spcPct val="90000"/>
              </a:lnSpc>
              <a:buClr>
                <a:schemeClr val="dk1"/>
              </a:buClr>
            </a:pPr>
            <a:endParaRPr>
              <a:solidFill>
                <a:schemeClr val="bg1"/>
              </a:solidFill>
            </a:endParaRPr>
          </a:p>
          <a:p>
            <a:pPr marL="730250" lvl="2" indent="-182562">
              <a:spcBef>
                <a:spcPts val="450"/>
              </a:spcBef>
              <a:buClr>
                <a:srgbClr val="702E4F"/>
              </a:buClr>
              <a:buSzPts val="1450"/>
            </a:pPr>
            <a:r>
              <a:rPr lang="fr-FR"/>
              <a:t>Rapport sur les comptes annuels de la Société</a:t>
            </a:r>
            <a:endParaRPr/>
          </a:p>
          <a:p>
            <a:pPr marL="730250" lvl="2" indent="-182562">
              <a:buClr>
                <a:srgbClr val="702E4F"/>
              </a:buClr>
              <a:buSzPts val="1450"/>
            </a:pPr>
            <a:r>
              <a:rPr lang="fr-FR"/>
              <a:t>Rapport sur les comptes consolidés du Groupe	</a:t>
            </a:r>
            <a:endParaRPr/>
          </a:p>
          <a:p>
            <a:pPr marL="730250" lvl="2" indent="-182562">
              <a:buClr>
                <a:srgbClr val="702E4F"/>
              </a:buClr>
              <a:buSzPts val="1450"/>
            </a:pPr>
            <a:r>
              <a:rPr lang="fr-FR"/>
              <a:t>Rapport spécial sur les conventions réglementées</a:t>
            </a:r>
            <a:r>
              <a:rPr lang="fr-FR" sz="1600"/>
              <a:t>	</a:t>
            </a:r>
            <a:endParaRPr/>
          </a:p>
          <a:p>
            <a:pPr marL="547688" indent="-420688">
              <a:lnSpc>
                <a:spcPct val="90000"/>
              </a:lnSpc>
              <a:spcBef>
                <a:spcPts val="600"/>
              </a:spcBef>
              <a:buClr>
                <a:srgbClr val="003399"/>
              </a:buClr>
              <a:buSzPts val="2000"/>
            </a:pPr>
            <a:endParaRPr/>
          </a:p>
          <a:p>
            <a:pPr marL="92075" indent="9525">
              <a:lnSpc>
                <a:spcPct val="90000"/>
              </a:lnSpc>
              <a:buClr>
                <a:schemeClr val="dk1"/>
              </a:buClr>
            </a:pPr>
            <a:r>
              <a:rPr lang="fr-FR">
                <a:solidFill>
                  <a:schemeClr val="bg1"/>
                </a:solidFill>
              </a:rPr>
              <a:t>Rapports des Commissaires aux Comptes au titre de l’Assemblée Générale Extraordinaire</a:t>
            </a:r>
          </a:p>
          <a:p>
            <a:pPr marL="92075" indent="9525">
              <a:lnSpc>
                <a:spcPct val="90000"/>
              </a:lnSpc>
              <a:buClr>
                <a:schemeClr val="dk1"/>
              </a:buClr>
            </a:pPr>
            <a:endParaRPr lang="fr-FR">
              <a:solidFill>
                <a:schemeClr val="bg1"/>
              </a:solidFill>
            </a:endParaRPr>
          </a:p>
          <a:p>
            <a:pPr marL="730250" lvl="2" indent="-182562">
              <a:buClr>
                <a:srgbClr val="702E4F"/>
              </a:buClr>
              <a:buSzPts val="1450"/>
            </a:pPr>
            <a:r>
              <a:rPr lang="fr-FR"/>
              <a:t>Rapport sur la réduction du capital</a:t>
            </a:r>
          </a:p>
          <a:p>
            <a:pPr marL="730250" lvl="2" indent="-182562">
              <a:buClr>
                <a:srgbClr val="702E4F"/>
              </a:buClr>
              <a:buSzPts val="1450"/>
            </a:pPr>
            <a:r>
              <a:rPr lang="fr-FR"/>
              <a:t>Rapport sur l’autorisation d’attribution gratuite d’actions existantes et/ou à émettre</a:t>
            </a:r>
          </a:p>
          <a:p>
            <a:pPr marL="730250" lvl="2" indent="-182562">
              <a:buClr>
                <a:srgbClr val="702E4F"/>
              </a:buClr>
              <a:buSzPts val="1450"/>
            </a:pPr>
            <a:r>
              <a:rPr lang="fr-FR"/>
              <a:t>Rapport sur l’émission d’actions ou de valeurs mobilières réservées aux adhérents d’un plan d’épargne entreprise</a:t>
            </a:r>
          </a:p>
          <a:p>
            <a:pPr marL="730250" lvl="2" indent="-182562">
              <a:buClr>
                <a:srgbClr val="702E4F"/>
              </a:buClr>
              <a:buSzPts val="1450"/>
            </a:pPr>
            <a:r>
              <a:rPr lang="fr-FR"/>
              <a:t>Rapport sur l’émission d’actions ou de valeurs mobilières réservées aux salariés de filiales étrangères  </a:t>
            </a:r>
            <a:endParaRPr/>
          </a:p>
          <a:p>
            <a:pPr marL="730250" lvl="2" indent="-80962">
              <a:buClr>
                <a:srgbClr val="003399"/>
              </a:buClr>
              <a:buSzPts val="1600"/>
              <a:buNone/>
            </a:pPr>
            <a:endParaRPr lang="fr-FR" sz="1600"/>
          </a:p>
          <a:p>
            <a:pPr marL="92075" indent="9525">
              <a:lnSpc>
                <a:spcPct val="90000"/>
              </a:lnSpc>
              <a:buClr>
                <a:schemeClr val="dk1"/>
              </a:buClr>
            </a:pPr>
            <a:r>
              <a:rPr lang="fr-FR">
                <a:solidFill>
                  <a:schemeClr val="bg1"/>
                </a:solidFill>
              </a:rPr>
              <a:t>Rapport de certification des informations en matière de durabilité</a:t>
            </a:r>
            <a:endParaRPr>
              <a:solidFill>
                <a:schemeClr val="bg1"/>
              </a:solidFill>
            </a:endParaRPr>
          </a:p>
        </p:txBody>
      </p:sp>
      <p:sp>
        <p:nvSpPr>
          <p:cNvPr id="366" name="Google Shape;366;p52">
            <a:extLst>
              <a:ext uri="{FF2B5EF4-FFF2-40B4-BE49-F238E27FC236}">
                <a16:creationId xmlns:a16="http://schemas.microsoft.com/office/drawing/2014/main" id="{37923AE7-A0B4-204D-49A2-17DD4C2021ED}"/>
              </a:ext>
            </a:extLst>
          </p:cNvPr>
          <p:cNvSpPr txBox="1">
            <a:spLocks noGrp="1"/>
          </p:cNvSpPr>
          <p:nvPr>
            <p:ph type="title" idx="4294967295"/>
          </p:nvPr>
        </p:nvSpPr>
        <p:spPr>
          <a:xfrm>
            <a:off x="607060" y="638175"/>
            <a:ext cx="8229600" cy="327596"/>
          </a:xfrm>
          <a:prstGeom prst="rect">
            <a:avLst/>
          </a:prstGeom>
          <a:noFill/>
          <a:ln>
            <a:noFill/>
          </a:ln>
        </p:spPr>
        <p:txBody>
          <a:bodyPr spcFirstLastPara="1" wrap="square" lIns="0" tIns="0" rIns="0" bIns="0" anchor="t" anchorCtr="0">
            <a:noAutofit/>
          </a:bodyPr>
          <a:lstStyle/>
          <a:p>
            <a:r>
              <a:rPr lang="fr-FR">
                <a:latin typeface="Arial"/>
                <a:ea typeface="Arial"/>
                <a:cs typeface="Arial"/>
                <a:sym typeface="Arial"/>
              </a:rPr>
              <a:t>Sommaire</a:t>
            </a:r>
            <a:br>
              <a:rPr lang="fr-FR"/>
            </a:br>
            <a:endParaRPr/>
          </a:p>
        </p:txBody>
      </p:sp>
      <p:sp>
        <p:nvSpPr>
          <p:cNvPr id="367" name="Google Shape;367;p52">
            <a:extLst>
              <a:ext uri="{FF2B5EF4-FFF2-40B4-BE49-F238E27FC236}">
                <a16:creationId xmlns:a16="http://schemas.microsoft.com/office/drawing/2014/main" id="{BB5E5E8D-6253-686F-EE9F-DE2211649750}"/>
              </a:ext>
            </a:extLst>
          </p:cNvPr>
          <p:cNvSpPr txBox="1">
            <a:spLocks noGrp="1"/>
          </p:cNvSpPr>
          <p:nvPr>
            <p:ph type="sldNum" idx="12"/>
          </p:nvPr>
        </p:nvSpPr>
        <p:spPr>
          <a:xfrm>
            <a:off x="10302240" y="6492240"/>
            <a:ext cx="1280160" cy="137160"/>
          </a:xfrm>
          <a:prstGeom prst="rect">
            <a:avLst/>
          </a:prstGeom>
          <a:noFill/>
          <a:ln>
            <a:noFill/>
          </a:ln>
        </p:spPr>
        <p:txBody>
          <a:bodyPr spcFirstLastPara="1" wrap="square" lIns="0" tIns="0" rIns="0" bIns="0" anchor="b" anchorCtr="0">
            <a:noAutofit/>
          </a:bodyPr>
          <a:lstStyle/>
          <a:p>
            <a:fld id="{00000000-1234-1234-1234-123412341234}" type="slidenum">
              <a:rPr lang="fr-FR"/>
              <a:pPr/>
              <a:t>2</a:t>
            </a:fld>
            <a:endParaRPr/>
          </a:p>
        </p:txBody>
      </p:sp>
      <p:sp>
        <p:nvSpPr>
          <p:cNvPr id="9" name="Google Shape;369;p52">
            <a:extLst>
              <a:ext uri="{FF2B5EF4-FFF2-40B4-BE49-F238E27FC236}">
                <a16:creationId xmlns:a16="http://schemas.microsoft.com/office/drawing/2014/main" id="{244A81D1-82A4-F8D9-41F3-901E7BAC2415}"/>
              </a:ext>
            </a:extLst>
          </p:cNvPr>
          <p:cNvSpPr txBox="1">
            <a:spLocks noGrp="1"/>
          </p:cNvSpPr>
          <p:nvPr>
            <p:ph type="ftr" idx="11"/>
          </p:nvPr>
        </p:nvSpPr>
        <p:spPr>
          <a:xfrm>
            <a:off x="607060" y="6355080"/>
            <a:ext cx="3981900" cy="137100"/>
          </a:xfrm>
          <a:prstGeom prst="rect">
            <a:avLst/>
          </a:prstGeom>
          <a:noFill/>
          <a:ln>
            <a:noFill/>
          </a:ln>
        </p:spPr>
        <p:txBody>
          <a:bodyPr spcFirstLastPara="1" wrap="square" lIns="0" tIns="0" rIns="0" bIns="0" anchor="b" anchorCtr="0">
            <a:noAutofit/>
          </a:bodyPr>
          <a:lstStyle>
            <a:lvl1pPr>
              <a:defRPr sz="700"/>
            </a:lvl1pPr>
          </a:lstStyle>
          <a:p>
            <a:r>
              <a:rPr lang="fr-FR"/>
              <a:t>L’Oréal - Assemblée Générale du 24 avril 2026</a:t>
            </a:r>
          </a:p>
        </p:txBody>
      </p:sp>
    </p:spTree>
    <p:extLst>
      <p:ext uri="{BB962C8B-B14F-4D97-AF65-F5344CB8AC3E}">
        <p14:creationId xmlns:p14="http://schemas.microsoft.com/office/powerpoint/2010/main" val="3642822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74"/>
        <p:cNvGrpSpPr/>
        <p:nvPr/>
      </p:nvGrpSpPr>
      <p:grpSpPr>
        <a:xfrm>
          <a:off x="0" y="0"/>
          <a:ext cx="0" cy="0"/>
          <a:chOff x="0" y="0"/>
          <a:chExt cx="0" cy="0"/>
        </a:xfrm>
      </p:grpSpPr>
      <p:sp>
        <p:nvSpPr>
          <p:cNvPr id="2" name="Rectangle 1">
            <a:extLst>
              <a:ext uri="{FF2B5EF4-FFF2-40B4-BE49-F238E27FC236}">
                <a16:creationId xmlns:a16="http://schemas.microsoft.com/office/drawing/2014/main" id="{B60D1B3E-04D8-C8DD-F526-6008115E44A3}"/>
              </a:ext>
            </a:extLst>
          </p:cNvPr>
          <p:cNvSpPr/>
          <p:nvPr/>
        </p:nvSpPr>
        <p:spPr>
          <a:xfrm>
            <a:off x="2192594" y="5661929"/>
            <a:ext cx="9371680" cy="452917"/>
          </a:xfrm>
          <a:prstGeom prst="rect">
            <a:avLst/>
          </a:prstGeom>
          <a:noFill/>
          <a:ln>
            <a:solidFill>
              <a:srgbClr val="702E4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aphicFrame>
        <p:nvGraphicFramePr>
          <p:cNvPr id="379" name="Google Shape;379;p53"/>
          <p:cNvGraphicFramePr/>
          <p:nvPr>
            <p:extLst>
              <p:ext uri="{D42A27DB-BD31-4B8C-83A1-F6EECF244321}">
                <p14:modId xmlns:p14="http://schemas.microsoft.com/office/powerpoint/2010/main" val="2697587154"/>
              </p:ext>
            </p:extLst>
          </p:nvPr>
        </p:nvGraphicFramePr>
        <p:xfrm>
          <a:off x="651444" y="1519605"/>
          <a:ext cx="11013444" cy="3996292"/>
        </p:xfrm>
        <a:graphic>
          <a:graphicData uri="http://schemas.openxmlformats.org/drawingml/2006/table">
            <a:tbl>
              <a:tblPr firstRow="1" bandRow="1">
                <a:noFill/>
                <a:tableStyleId>{72CD24EC-5E10-41C5-8CA8-7BFE9CA31D8E}</a:tableStyleId>
              </a:tblPr>
              <a:tblGrid>
                <a:gridCol w="1494848">
                  <a:extLst>
                    <a:ext uri="{9D8B030D-6E8A-4147-A177-3AD203B41FA5}">
                      <a16:colId xmlns:a16="http://schemas.microsoft.com/office/drawing/2014/main" val="20000"/>
                    </a:ext>
                  </a:extLst>
                </a:gridCol>
                <a:gridCol w="4781810">
                  <a:extLst>
                    <a:ext uri="{9D8B030D-6E8A-4147-A177-3AD203B41FA5}">
                      <a16:colId xmlns:a16="http://schemas.microsoft.com/office/drawing/2014/main" val="20001"/>
                    </a:ext>
                  </a:extLst>
                </a:gridCol>
                <a:gridCol w="4736786">
                  <a:extLst>
                    <a:ext uri="{9D8B030D-6E8A-4147-A177-3AD203B41FA5}">
                      <a16:colId xmlns:a16="http://schemas.microsoft.com/office/drawing/2014/main" val="20002"/>
                    </a:ext>
                  </a:extLst>
                </a:gridCol>
              </a:tblGrid>
              <a:tr h="272160">
                <a:tc>
                  <a:txBody>
                    <a:bodyPr/>
                    <a:lstStyle/>
                    <a:p>
                      <a:pPr marL="0" marR="0" lvl="0" indent="0" algn="l" rtl="0">
                        <a:spcBef>
                          <a:spcPts val="0"/>
                        </a:spcBef>
                        <a:spcAft>
                          <a:spcPts val="0"/>
                        </a:spcAft>
                        <a:buNone/>
                      </a:pPr>
                      <a:endParaRPr sz="1200">
                        <a:latin typeface="Arial"/>
                        <a:ea typeface="Arial"/>
                        <a:cs typeface="Arial"/>
                        <a:sym typeface="Arial"/>
                      </a:endParaRPr>
                    </a:p>
                  </a:txBody>
                  <a:tcPr marL="78225" marR="78225" marT="39125" marB="39125" anchor="ctr">
                    <a:solidFill>
                      <a:srgbClr val="FFFFFF"/>
                    </a:solidFill>
                  </a:tcPr>
                </a:tc>
                <a:tc>
                  <a:txBody>
                    <a:bodyPr/>
                    <a:lstStyle/>
                    <a:p>
                      <a:pPr marL="0" marR="0" lvl="0" indent="0" algn="ctr" rtl="0">
                        <a:spcBef>
                          <a:spcPts val="0"/>
                        </a:spcBef>
                        <a:spcAft>
                          <a:spcPts val="0"/>
                        </a:spcAft>
                        <a:buNone/>
                      </a:pPr>
                      <a:r>
                        <a:rPr lang="fr-FR" sz="1200">
                          <a:latin typeface="Arial"/>
                          <a:ea typeface="Arial"/>
                          <a:cs typeface="Arial"/>
                          <a:sym typeface="Arial"/>
                        </a:rPr>
                        <a:t>Comptes annuels</a:t>
                      </a:r>
                      <a:endParaRPr/>
                    </a:p>
                  </a:txBody>
                  <a:tcPr marL="78225" marR="78225" marT="39125" marB="39125" anchor="ctr">
                    <a:solidFill>
                      <a:srgbClr val="AA3769"/>
                    </a:solidFill>
                  </a:tcPr>
                </a:tc>
                <a:tc>
                  <a:txBody>
                    <a:bodyPr/>
                    <a:lstStyle/>
                    <a:p>
                      <a:pPr marL="0" marR="0" lvl="0" indent="0" algn="ctr" rtl="0">
                        <a:spcBef>
                          <a:spcPts val="0"/>
                        </a:spcBef>
                        <a:spcAft>
                          <a:spcPts val="0"/>
                        </a:spcAft>
                        <a:buNone/>
                      </a:pPr>
                      <a:r>
                        <a:rPr lang="fr-FR" sz="1200">
                          <a:latin typeface="Arial"/>
                          <a:ea typeface="Arial"/>
                          <a:cs typeface="Arial"/>
                          <a:sym typeface="Arial"/>
                        </a:rPr>
                        <a:t>Comptes consolidés</a:t>
                      </a:r>
                      <a:endParaRPr/>
                    </a:p>
                  </a:txBody>
                  <a:tcPr marL="78225" marR="78225" marT="39125" marB="39125" anchor="ctr">
                    <a:solidFill>
                      <a:srgbClr val="AA3769"/>
                    </a:solidFill>
                  </a:tcPr>
                </a:tc>
                <a:extLst>
                  <a:ext uri="{0D108BD9-81ED-4DB2-BD59-A6C34878D82A}">
                    <a16:rowId xmlns:a16="http://schemas.microsoft.com/office/drawing/2014/main" val="10000"/>
                  </a:ext>
                </a:extLst>
              </a:tr>
              <a:tr h="460742">
                <a:tc>
                  <a:txBody>
                    <a:bodyPr/>
                    <a:lstStyle/>
                    <a:p>
                      <a:pPr marL="0" marR="0" lvl="0" indent="0" algn="l" rtl="0">
                        <a:spcBef>
                          <a:spcPts val="0"/>
                        </a:spcBef>
                        <a:spcAft>
                          <a:spcPts val="0"/>
                        </a:spcAft>
                        <a:buNone/>
                      </a:pPr>
                      <a:r>
                        <a:rPr lang="fr-FR" sz="1100" i="1">
                          <a:solidFill>
                            <a:schemeClr val="dk1"/>
                          </a:solidFill>
                          <a:latin typeface="Arial"/>
                          <a:ea typeface="Arial"/>
                          <a:cs typeface="Arial"/>
                          <a:sym typeface="Arial"/>
                        </a:rPr>
                        <a:t>Références</a:t>
                      </a:r>
                      <a:endParaRPr/>
                    </a:p>
                  </a:txBody>
                  <a:tcPr marL="78225" marR="78225" marT="39125" marB="39125" anchor="ctr">
                    <a:solidFill>
                      <a:srgbClr val="F3F3F3"/>
                    </a:solidFill>
                  </a:tcPr>
                </a:tc>
                <a:tc>
                  <a:txBody>
                    <a:bodyPr/>
                    <a:lstStyle/>
                    <a:p>
                      <a:pPr marL="0" marR="0" lvl="0" indent="0" algn="l" rtl="0">
                        <a:lnSpc>
                          <a:spcPct val="100000"/>
                        </a:lnSpc>
                        <a:spcBef>
                          <a:spcPts val="0"/>
                        </a:spcBef>
                        <a:spcAft>
                          <a:spcPts val="0"/>
                        </a:spcAft>
                        <a:buClr>
                          <a:schemeClr val="dk1"/>
                        </a:buClr>
                        <a:buSzPts val="1100"/>
                        <a:buFont typeface="Arial"/>
                        <a:buNone/>
                      </a:pPr>
                      <a:r>
                        <a:rPr lang="fr-FR" sz="1100">
                          <a:solidFill>
                            <a:schemeClr val="tx1"/>
                          </a:solidFill>
                          <a:latin typeface="Arial"/>
                          <a:ea typeface="Arial"/>
                          <a:cs typeface="Arial"/>
                          <a:sym typeface="Arial"/>
                        </a:rPr>
                        <a:t>Pages 385 à 388 du </a:t>
                      </a:r>
                      <a:r>
                        <a:rPr lang="fr-FR" sz="1100">
                          <a:solidFill>
                            <a:schemeClr val="dk1"/>
                          </a:solidFill>
                          <a:latin typeface="Arial"/>
                          <a:ea typeface="Arial"/>
                          <a:cs typeface="Arial"/>
                          <a:sym typeface="Arial"/>
                        </a:rPr>
                        <a:t>Document d’Enregistrement Universel</a:t>
                      </a:r>
                      <a:endParaRPr sz="1100"/>
                    </a:p>
                  </a:txBody>
                  <a:tcPr marL="78225" marR="78225" marT="39125" marB="39125" anchor="ctr">
                    <a:solidFill>
                      <a:srgbClr val="F3F3F3"/>
                    </a:solidFill>
                  </a:tcPr>
                </a:tc>
                <a:tc>
                  <a:txBody>
                    <a:bodyPr/>
                    <a:lstStyle/>
                    <a:p>
                      <a:pPr marL="0" marR="0" lvl="0" indent="0" algn="l" rtl="0">
                        <a:lnSpc>
                          <a:spcPct val="100000"/>
                        </a:lnSpc>
                        <a:spcBef>
                          <a:spcPts val="0"/>
                        </a:spcBef>
                        <a:spcAft>
                          <a:spcPts val="0"/>
                        </a:spcAft>
                        <a:buClr>
                          <a:schemeClr val="dk1"/>
                        </a:buClr>
                        <a:buSzPts val="1100"/>
                        <a:buFont typeface="Arial"/>
                        <a:buNone/>
                      </a:pPr>
                      <a:r>
                        <a:rPr lang="fr-FR" sz="1100">
                          <a:solidFill>
                            <a:schemeClr val="dk1"/>
                          </a:solidFill>
                          <a:latin typeface="Arial"/>
                          <a:ea typeface="Arial"/>
                          <a:cs typeface="Arial"/>
                          <a:sym typeface="Arial"/>
                        </a:rPr>
                        <a:t>Pages </a:t>
                      </a:r>
                      <a:r>
                        <a:rPr lang="fr-FR" sz="1100">
                          <a:solidFill>
                            <a:schemeClr val="tx1"/>
                          </a:solidFill>
                          <a:latin typeface="Arial"/>
                          <a:ea typeface="Arial"/>
                          <a:cs typeface="Arial"/>
                          <a:sym typeface="Arial"/>
                        </a:rPr>
                        <a:t>352 à 356 </a:t>
                      </a:r>
                      <a:r>
                        <a:rPr lang="fr-FR" sz="1100">
                          <a:solidFill>
                            <a:schemeClr val="dk1"/>
                          </a:solidFill>
                          <a:latin typeface="Arial"/>
                          <a:ea typeface="Arial"/>
                          <a:cs typeface="Arial"/>
                          <a:sym typeface="Arial"/>
                        </a:rPr>
                        <a:t>du Document d’Enregistrement Universel</a:t>
                      </a:r>
                      <a:endParaRPr sz="1100"/>
                    </a:p>
                  </a:txBody>
                  <a:tcPr marL="78225" marR="78225" marT="39125" marB="39125" anchor="ctr">
                    <a:solidFill>
                      <a:srgbClr val="F3F3F3"/>
                    </a:solidFill>
                  </a:tcPr>
                </a:tc>
                <a:extLst>
                  <a:ext uri="{0D108BD9-81ED-4DB2-BD59-A6C34878D82A}">
                    <a16:rowId xmlns:a16="http://schemas.microsoft.com/office/drawing/2014/main" val="10002"/>
                  </a:ext>
                </a:extLst>
              </a:tr>
              <a:tr h="993925">
                <a:tc>
                  <a:txBody>
                    <a:bodyPr/>
                    <a:lstStyle/>
                    <a:p>
                      <a:pPr marL="0" marR="0" lvl="0" indent="0" algn="l" rtl="0">
                        <a:spcBef>
                          <a:spcPts val="0"/>
                        </a:spcBef>
                        <a:spcAft>
                          <a:spcPts val="0"/>
                        </a:spcAft>
                        <a:buNone/>
                      </a:pPr>
                      <a:r>
                        <a:rPr lang="fr-FR" sz="1100" i="1">
                          <a:solidFill>
                            <a:schemeClr val="dk1"/>
                          </a:solidFill>
                          <a:latin typeface="Arial"/>
                          <a:ea typeface="Arial"/>
                          <a:cs typeface="Arial"/>
                          <a:sym typeface="Arial"/>
                        </a:rPr>
                        <a:t>Objet de notre mission</a:t>
                      </a:r>
                    </a:p>
                  </a:txBody>
                  <a:tcPr marL="78225" marR="78225" marT="39125" marB="39125" anchor="ctr">
                    <a:solidFill>
                      <a:srgbClr val="FFFFFF"/>
                    </a:solidFill>
                  </a:tcPr>
                </a:tc>
                <a:tc>
                  <a:txBody>
                    <a:bodyPr/>
                    <a:lstStyle/>
                    <a:p>
                      <a:pPr marL="0" marR="0" lvl="0" indent="0" algn="just" rtl="0">
                        <a:lnSpc>
                          <a:spcPct val="100000"/>
                        </a:lnSpc>
                        <a:spcBef>
                          <a:spcPts val="0"/>
                        </a:spcBef>
                        <a:spcAft>
                          <a:spcPts val="0"/>
                        </a:spcAft>
                        <a:buClr>
                          <a:schemeClr val="dk1"/>
                        </a:buClr>
                        <a:buSzPts val="1100"/>
                        <a:buFont typeface="Arial"/>
                        <a:buNone/>
                      </a:pPr>
                      <a:r>
                        <a:rPr lang="fr-FR" sz="1100">
                          <a:solidFill>
                            <a:schemeClr val="dk1"/>
                          </a:solidFill>
                          <a:latin typeface="Arial"/>
                          <a:ea typeface="Arial"/>
                          <a:cs typeface="Arial"/>
                          <a:sym typeface="Arial"/>
                        </a:rPr>
                        <a:t>Certification que les comptes annuels sont, au regard des règles et principes comptables français, </a:t>
                      </a:r>
                      <a:r>
                        <a:rPr lang="fr-FR" sz="1100" b="1">
                          <a:solidFill>
                            <a:schemeClr val="dk1"/>
                          </a:solidFill>
                          <a:latin typeface="Arial"/>
                          <a:ea typeface="Arial"/>
                          <a:cs typeface="Arial"/>
                          <a:sym typeface="Arial"/>
                        </a:rPr>
                        <a:t>réguliers et sincères</a:t>
                      </a:r>
                      <a:r>
                        <a:rPr lang="fr-FR" sz="1100">
                          <a:solidFill>
                            <a:schemeClr val="dk1"/>
                          </a:solidFill>
                          <a:latin typeface="Arial"/>
                          <a:ea typeface="Arial"/>
                          <a:cs typeface="Arial"/>
                          <a:sym typeface="Arial"/>
                        </a:rPr>
                        <a:t> et donnent une </a:t>
                      </a:r>
                      <a:r>
                        <a:rPr lang="fr-FR" sz="1100" b="1">
                          <a:solidFill>
                            <a:schemeClr val="dk1"/>
                          </a:solidFill>
                          <a:latin typeface="Arial"/>
                          <a:ea typeface="Arial"/>
                          <a:cs typeface="Arial"/>
                          <a:sym typeface="Arial"/>
                        </a:rPr>
                        <a:t>image fidèle </a:t>
                      </a:r>
                      <a:r>
                        <a:rPr lang="fr-FR" sz="1100">
                          <a:solidFill>
                            <a:schemeClr val="dk1"/>
                          </a:solidFill>
                          <a:latin typeface="Arial"/>
                          <a:ea typeface="Arial"/>
                          <a:cs typeface="Arial"/>
                          <a:sym typeface="Arial"/>
                        </a:rPr>
                        <a:t>du résultat des opérations de l’exercice écoulé, de la situation financière et du patrimoine de la société à la fin de cet exercice</a:t>
                      </a:r>
                    </a:p>
                  </a:txBody>
                  <a:tcPr marL="78225" marR="78225" marT="39125" marB="39125" anchor="ctr">
                    <a:solidFill>
                      <a:srgbClr val="FFFFFF"/>
                    </a:solidFill>
                  </a:tcPr>
                </a:tc>
                <a:tc>
                  <a:txBody>
                    <a:bodyPr/>
                    <a:lstStyle/>
                    <a:p>
                      <a:pPr marL="0" marR="0" lvl="0" indent="0" algn="just" rtl="0">
                        <a:spcBef>
                          <a:spcPts val="0"/>
                        </a:spcBef>
                        <a:spcAft>
                          <a:spcPts val="0"/>
                        </a:spcAft>
                        <a:buNone/>
                      </a:pPr>
                      <a:r>
                        <a:rPr lang="fr-FR" sz="1100">
                          <a:solidFill>
                            <a:schemeClr val="dk1"/>
                          </a:solidFill>
                          <a:latin typeface="Arial"/>
                          <a:ea typeface="Arial"/>
                          <a:cs typeface="Arial"/>
                          <a:sym typeface="Arial"/>
                        </a:rPr>
                        <a:t>Certification que les comptes consolidés sont, au regard du référentiel IFRS tel qu’adopté dans l’Union européenne, </a:t>
                      </a:r>
                      <a:r>
                        <a:rPr lang="fr-FR" sz="1100" b="1">
                          <a:solidFill>
                            <a:schemeClr val="dk1"/>
                          </a:solidFill>
                          <a:latin typeface="Arial"/>
                          <a:ea typeface="Arial"/>
                          <a:cs typeface="Arial"/>
                          <a:sym typeface="Arial"/>
                        </a:rPr>
                        <a:t>réguliers et sincères </a:t>
                      </a:r>
                      <a:r>
                        <a:rPr lang="fr-FR" sz="1100">
                          <a:solidFill>
                            <a:schemeClr val="dk1"/>
                          </a:solidFill>
                          <a:latin typeface="Arial"/>
                          <a:ea typeface="Arial"/>
                          <a:cs typeface="Arial"/>
                          <a:sym typeface="Arial"/>
                        </a:rPr>
                        <a:t>et donnent une </a:t>
                      </a:r>
                      <a:r>
                        <a:rPr lang="fr-FR" sz="1100" b="1">
                          <a:solidFill>
                            <a:schemeClr val="dk1"/>
                          </a:solidFill>
                          <a:latin typeface="Arial"/>
                          <a:ea typeface="Arial"/>
                          <a:cs typeface="Arial"/>
                          <a:sym typeface="Arial"/>
                        </a:rPr>
                        <a:t>image fidèle </a:t>
                      </a:r>
                      <a:r>
                        <a:rPr lang="fr-FR" sz="1100">
                          <a:solidFill>
                            <a:schemeClr val="dk1"/>
                          </a:solidFill>
                          <a:latin typeface="Arial"/>
                          <a:ea typeface="Arial"/>
                          <a:cs typeface="Arial"/>
                          <a:sym typeface="Arial"/>
                        </a:rPr>
                        <a:t>du patrimoine, de la situation financière, ainsi que du résultat de l’ensemble constitué par les personnes et entités comprises dans la consolidation</a:t>
                      </a:r>
                      <a:endParaRPr sz="1100">
                        <a:solidFill>
                          <a:schemeClr val="dk1"/>
                        </a:solidFill>
                        <a:latin typeface="Arial"/>
                        <a:ea typeface="Arial"/>
                        <a:cs typeface="Arial"/>
                        <a:sym typeface="Arial"/>
                      </a:endParaRPr>
                    </a:p>
                  </a:txBody>
                  <a:tcPr marL="78225" marR="78225" marT="39125" marB="39125" anchor="ctr">
                    <a:solidFill>
                      <a:srgbClr val="FFFFFF"/>
                    </a:solidFill>
                  </a:tcPr>
                </a:tc>
                <a:extLst>
                  <a:ext uri="{0D108BD9-81ED-4DB2-BD59-A6C34878D82A}">
                    <a16:rowId xmlns:a16="http://schemas.microsoft.com/office/drawing/2014/main" val="1497870334"/>
                  </a:ext>
                </a:extLst>
              </a:tr>
              <a:tr h="993925">
                <a:tc>
                  <a:txBody>
                    <a:bodyPr/>
                    <a:lstStyle/>
                    <a:p>
                      <a:pPr marL="0" marR="0" lvl="0" indent="0" algn="l" rtl="0">
                        <a:spcBef>
                          <a:spcPts val="0"/>
                        </a:spcBef>
                        <a:spcAft>
                          <a:spcPts val="0"/>
                        </a:spcAft>
                        <a:buNone/>
                      </a:pPr>
                      <a:r>
                        <a:rPr lang="fr-FR" sz="1100" i="1">
                          <a:solidFill>
                            <a:schemeClr val="dk1"/>
                          </a:solidFill>
                          <a:latin typeface="Arial"/>
                          <a:ea typeface="Arial"/>
                          <a:cs typeface="Arial"/>
                          <a:sym typeface="Arial"/>
                        </a:rPr>
                        <a:t>Points clés de l’audit</a:t>
                      </a:r>
                    </a:p>
                    <a:p>
                      <a:pPr marL="0" marR="0" lvl="0" indent="0" algn="l" rtl="0">
                        <a:spcBef>
                          <a:spcPts val="0"/>
                        </a:spcBef>
                        <a:spcAft>
                          <a:spcPts val="0"/>
                        </a:spcAft>
                        <a:buNone/>
                      </a:pPr>
                      <a:endParaRPr sz="1100" i="1">
                        <a:solidFill>
                          <a:schemeClr val="dk1"/>
                        </a:solidFill>
                        <a:latin typeface="Arial"/>
                        <a:ea typeface="Arial"/>
                        <a:cs typeface="Arial"/>
                        <a:sym typeface="Arial"/>
                      </a:endParaRPr>
                    </a:p>
                  </a:txBody>
                  <a:tcPr marL="78225" marR="78225" marT="39125" marB="39125" anchor="ctr">
                    <a:solidFill>
                      <a:srgbClr val="FFFFFF"/>
                    </a:solidFill>
                  </a:tcPr>
                </a:tc>
                <a:tc>
                  <a:txBody>
                    <a:bodyPr/>
                    <a:lstStyle/>
                    <a:p>
                      <a:pPr marL="285750" marR="0" lvl="0" indent="-285750" algn="just" rtl="0">
                        <a:spcBef>
                          <a:spcPts val="0"/>
                        </a:spcBef>
                        <a:spcAft>
                          <a:spcPts val="0"/>
                        </a:spcAft>
                        <a:buClr>
                          <a:srgbClr val="702E4F"/>
                        </a:buClr>
                        <a:buSzPts val="1100"/>
                        <a:buFont typeface="Arial"/>
                        <a:buChar char="•"/>
                      </a:pPr>
                      <a:r>
                        <a:rPr lang="fr-FR" sz="1100">
                          <a:solidFill>
                            <a:schemeClr val="tx1"/>
                          </a:solidFill>
                          <a:latin typeface="Arial"/>
                          <a:ea typeface="Arial"/>
                          <a:cs typeface="Arial"/>
                          <a:sym typeface="Arial"/>
                        </a:rPr>
                        <a:t>Evaluation des titres de participation et immobilisations incorporelles (hors solutions informatiques et immobilisations en cours, avances et acomptes)</a:t>
                      </a:r>
                    </a:p>
                  </a:txBody>
                  <a:tcPr marL="78225" marR="78225" marT="39125" marB="39125" anchor="ctr">
                    <a:solidFill>
                      <a:srgbClr val="FFFFFF"/>
                    </a:solidFill>
                  </a:tcPr>
                </a:tc>
                <a:tc>
                  <a:txBody>
                    <a:bodyPr/>
                    <a:lstStyle/>
                    <a:p>
                      <a:pPr marL="285750" marR="0" lvl="0" indent="-285750" algn="just" rtl="0">
                        <a:spcBef>
                          <a:spcPts val="0"/>
                        </a:spcBef>
                        <a:spcAft>
                          <a:spcPts val="0"/>
                        </a:spcAft>
                        <a:buClr>
                          <a:srgbClr val="702E4F"/>
                        </a:buClr>
                        <a:buSzPts val="1100"/>
                        <a:buFont typeface="Arial"/>
                        <a:buChar char="•"/>
                      </a:pPr>
                      <a:r>
                        <a:rPr lang="fr-FR" sz="1100">
                          <a:solidFill>
                            <a:schemeClr val="tx1"/>
                          </a:solidFill>
                          <a:latin typeface="Arial"/>
                          <a:ea typeface="Arial"/>
                          <a:cs typeface="Arial"/>
                          <a:sym typeface="Arial"/>
                        </a:rPr>
                        <a:t>Evaluation des écarts d’acquisition et des marques à durée d’utilité indéfinie</a:t>
                      </a:r>
                      <a:endParaRPr lang="fr-FR">
                        <a:solidFill>
                          <a:schemeClr val="tx1"/>
                        </a:solidFill>
                      </a:endParaRPr>
                    </a:p>
                    <a:p>
                      <a:pPr marL="285750" marR="0" lvl="0" indent="-285750" algn="just" defTabSz="914400" rtl="0" eaLnBrk="1" fontAlgn="auto" latinLnBrk="0" hangingPunct="1">
                        <a:lnSpc>
                          <a:spcPct val="100000"/>
                        </a:lnSpc>
                        <a:spcBef>
                          <a:spcPts val="0"/>
                        </a:spcBef>
                        <a:spcAft>
                          <a:spcPts val="0"/>
                        </a:spcAft>
                        <a:buClr>
                          <a:srgbClr val="702E4F"/>
                        </a:buClr>
                        <a:buSzPts val="1100"/>
                        <a:buFont typeface="Arial"/>
                        <a:buChar char="•"/>
                        <a:tabLst/>
                        <a:defRPr/>
                      </a:pPr>
                      <a:r>
                        <a:rPr lang="fr-FR" sz="1100">
                          <a:solidFill>
                            <a:schemeClr val="tx1"/>
                          </a:solidFill>
                        </a:rPr>
                        <a:t>Reconnaissance du chiffre d’affaires - </a:t>
                      </a:r>
                      <a:r>
                        <a:rPr lang="fr-FR" sz="1100">
                          <a:solidFill>
                            <a:schemeClr val="tx1"/>
                          </a:solidFill>
                          <a:latin typeface="Arial"/>
                          <a:ea typeface="Arial"/>
                          <a:cs typeface="Arial"/>
                          <a:sym typeface="Arial"/>
                        </a:rPr>
                        <a:t>Estimation des éléments portés en déduction du chiffre d’affaires </a:t>
                      </a:r>
                    </a:p>
                    <a:p>
                      <a:pPr marL="285750" marR="0" lvl="0" indent="-285750" algn="just" rtl="0">
                        <a:spcBef>
                          <a:spcPts val="0"/>
                        </a:spcBef>
                        <a:spcAft>
                          <a:spcPts val="0"/>
                        </a:spcAft>
                        <a:buClr>
                          <a:srgbClr val="702E4F"/>
                        </a:buClr>
                        <a:buSzPts val="1100"/>
                        <a:buFont typeface="Arial"/>
                        <a:buChar char="•"/>
                      </a:pPr>
                      <a:r>
                        <a:rPr lang="fr-FR" sz="1100">
                          <a:solidFill>
                            <a:schemeClr val="tx1"/>
                          </a:solidFill>
                          <a:latin typeface="Arial"/>
                          <a:ea typeface="Arial"/>
                          <a:cs typeface="Arial"/>
                          <a:sym typeface="Arial"/>
                        </a:rPr>
                        <a:t>Evaluation des provisions pour risques fiscaux et positions fiscales incertaines</a:t>
                      </a:r>
                      <a:endParaRPr lang="fr-FR">
                        <a:solidFill>
                          <a:schemeClr val="tx1"/>
                        </a:solidFill>
                      </a:endParaRPr>
                    </a:p>
                  </a:txBody>
                  <a:tcPr marL="78225" marR="78225" marT="39125" marB="39125" anchor="ctr">
                    <a:noFill/>
                  </a:tcPr>
                </a:tc>
                <a:extLst>
                  <a:ext uri="{0D108BD9-81ED-4DB2-BD59-A6C34878D82A}">
                    <a16:rowId xmlns:a16="http://schemas.microsoft.com/office/drawing/2014/main" val="10004"/>
                  </a:ext>
                </a:extLst>
              </a:tr>
              <a:tr h="697510">
                <a:tc>
                  <a:txBody>
                    <a:bodyPr/>
                    <a:lstStyle/>
                    <a:p>
                      <a:pPr marL="0" marR="0" lvl="0" indent="0" algn="l" rtl="0">
                        <a:spcBef>
                          <a:spcPts val="0"/>
                        </a:spcBef>
                        <a:spcAft>
                          <a:spcPts val="0"/>
                        </a:spcAft>
                        <a:buNone/>
                      </a:pPr>
                      <a:r>
                        <a:rPr lang="fr-FR" sz="1100" i="1">
                          <a:solidFill>
                            <a:schemeClr val="dk1"/>
                          </a:solidFill>
                          <a:latin typeface="Arial"/>
                          <a:ea typeface="Arial"/>
                          <a:cs typeface="Arial"/>
                          <a:sym typeface="Arial"/>
                        </a:rPr>
                        <a:t>Vérifications spécifiques</a:t>
                      </a:r>
                    </a:p>
                  </a:txBody>
                  <a:tcPr marL="78225" marR="78225" marT="39125" marB="39125" anchor="ctr">
                    <a:solidFill>
                      <a:srgbClr val="FFFFFF"/>
                    </a:solidFill>
                  </a:tcPr>
                </a:tc>
                <a:tc>
                  <a:txBody>
                    <a:bodyPr/>
                    <a:lstStyle/>
                    <a:p>
                      <a:pPr marL="0" marR="0" lvl="0" indent="0" algn="just" rtl="0">
                        <a:spcBef>
                          <a:spcPts val="0"/>
                        </a:spcBef>
                        <a:spcAft>
                          <a:spcPts val="0"/>
                        </a:spcAft>
                        <a:buNone/>
                      </a:pPr>
                      <a:r>
                        <a:rPr lang="fr-FR" sz="1100">
                          <a:solidFill>
                            <a:schemeClr val="dk1"/>
                          </a:solidFill>
                          <a:latin typeface="Arial"/>
                          <a:ea typeface="Arial"/>
                          <a:cs typeface="Arial"/>
                          <a:sym typeface="Arial"/>
                        </a:rPr>
                        <a:t>Aucune observation sur le rapport de gestion, sur les </a:t>
                      </a:r>
                      <a:r>
                        <a:rPr lang="fr-FR" sz="1100"/>
                        <a:t>i</a:t>
                      </a:r>
                      <a:r>
                        <a:rPr lang="fr-FR" sz="1100">
                          <a:solidFill>
                            <a:schemeClr val="dk1"/>
                          </a:solidFill>
                          <a:latin typeface="Arial"/>
                          <a:ea typeface="Arial"/>
                          <a:cs typeface="Arial"/>
                          <a:sym typeface="Arial"/>
                        </a:rPr>
                        <a:t>nformations relatives au gouvernement d’entreprise et sur les avantages et engagements envers les mandataires sociaux</a:t>
                      </a:r>
                    </a:p>
                  </a:txBody>
                  <a:tcPr marL="78225" marR="78225" marT="39125" marB="39125" anchor="ctr">
                    <a:solidFill>
                      <a:srgbClr val="FFFFFF"/>
                    </a:solidFill>
                  </a:tcPr>
                </a:tc>
                <a:tc>
                  <a:txBody>
                    <a:bodyPr/>
                    <a:lstStyle/>
                    <a:p>
                      <a:pPr marL="0" marR="0" lvl="0" indent="0" algn="just" rtl="0">
                        <a:spcBef>
                          <a:spcPts val="0"/>
                        </a:spcBef>
                        <a:spcAft>
                          <a:spcPts val="0"/>
                        </a:spcAft>
                        <a:buNone/>
                      </a:pPr>
                      <a:r>
                        <a:rPr lang="fr-FR" sz="1100" b="0" i="0" u="none" strike="noStrike" cap="none">
                          <a:solidFill>
                            <a:schemeClr val="dk1"/>
                          </a:solidFill>
                          <a:latin typeface="Arial"/>
                          <a:ea typeface="Arial"/>
                          <a:cs typeface="Arial"/>
                          <a:sym typeface="Arial"/>
                        </a:rPr>
                        <a:t>Aucune</a:t>
                      </a:r>
                      <a:r>
                        <a:rPr lang="fr-FR" sz="1100">
                          <a:solidFill>
                            <a:schemeClr val="dk1"/>
                          </a:solidFill>
                          <a:latin typeface="Arial"/>
                          <a:ea typeface="Arial"/>
                          <a:cs typeface="Arial"/>
                          <a:sym typeface="Arial"/>
                        </a:rPr>
                        <a:t> observation sur les informations données dans le rapport de gestion du Groupe</a:t>
                      </a:r>
                    </a:p>
                  </a:txBody>
                  <a:tcPr marL="78225" marR="78225" marT="39125" marB="39125" anchor="ctr">
                    <a:noFill/>
                  </a:tcPr>
                </a:tc>
                <a:extLst>
                  <a:ext uri="{0D108BD9-81ED-4DB2-BD59-A6C34878D82A}">
                    <a16:rowId xmlns:a16="http://schemas.microsoft.com/office/drawing/2014/main" val="10006"/>
                  </a:ext>
                </a:extLst>
              </a:tr>
              <a:tr h="487865">
                <a:tc>
                  <a:txBody>
                    <a:bodyPr/>
                    <a:lstStyle/>
                    <a:p>
                      <a:pPr marL="0" marR="0" lvl="0" indent="0" algn="l" rtl="0">
                        <a:spcBef>
                          <a:spcPts val="0"/>
                        </a:spcBef>
                        <a:spcAft>
                          <a:spcPts val="0"/>
                        </a:spcAft>
                        <a:buNone/>
                      </a:pPr>
                      <a:r>
                        <a:rPr lang="en-US" sz="1100" i="1">
                          <a:solidFill>
                            <a:schemeClr val="dk1"/>
                          </a:solidFill>
                          <a:latin typeface="Arial"/>
                          <a:ea typeface="Arial"/>
                          <a:cs typeface="Arial"/>
                          <a:sym typeface="Arial"/>
                        </a:rPr>
                        <a:t>Observation</a:t>
                      </a:r>
                      <a:endParaRPr lang="fr-FR" sz="1100" i="1">
                        <a:solidFill>
                          <a:schemeClr val="dk1"/>
                        </a:solidFill>
                        <a:latin typeface="Arial"/>
                        <a:ea typeface="Arial"/>
                        <a:cs typeface="Arial"/>
                        <a:sym typeface="Arial"/>
                      </a:endParaRPr>
                    </a:p>
                  </a:txBody>
                  <a:tcPr marL="78225" marR="78225" marT="39125" marB="39125" anchor="ctr">
                    <a:solidFill>
                      <a:srgbClr val="FFFFFF"/>
                    </a:solidFill>
                  </a:tcPr>
                </a:tc>
                <a:tc>
                  <a:txBody>
                    <a:bodyPr/>
                    <a:lstStyle/>
                    <a:p>
                      <a:pPr marL="0" marR="0" lvl="0" indent="0" algn="just" rtl="0">
                        <a:spcBef>
                          <a:spcPts val="0"/>
                        </a:spcBef>
                        <a:spcAft>
                          <a:spcPts val="0"/>
                        </a:spcAft>
                        <a:buNone/>
                      </a:pPr>
                      <a:r>
                        <a:rPr lang="fr-FR" sz="1100"/>
                        <a:t>Incidences de la première application du règlement ANC n° 2022-06 exposées dans l’annexe des comptes annuels.</a:t>
                      </a:r>
                      <a:endParaRPr lang="fr-FR" sz="1100">
                        <a:solidFill>
                          <a:schemeClr val="dk1"/>
                        </a:solidFill>
                        <a:latin typeface="Arial"/>
                        <a:ea typeface="Arial"/>
                        <a:cs typeface="Arial"/>
                        <a:sym typeface="Arial"/>
                      </a:endParaRPr>
                    </a:p>
                  </a:txBody>
                  <a:tcPr marL="78225" marR="78225" marT="39125" marB="39125" anchor="ctr">
                    <a:solidFill>
                      <a:srgbClr val="FFFFFF"/>
                    </a:solidFill>
                  </a:tcPr>
                </a:tc>
                <a:tc>
                  <a:txBody>
                    <a:bodyPr/>
                    <a:lstStyle/>
                    <a:p>
                      <a:pPr marL="0" marR="0" lvl="0" indent="0" algn="l" rtl="0">
                        <a:spcBef>
                          <a:spcPts val="0"/>
                        </a:spcBef>
                        <a:spcAft>
                          <a:spcPts val="0"/>
                        </a:spcAft>
                        <a:buNone/>
                      </a:pPr>
                      <a:endParaRPr lang="fr-FR" sz="1100">
                        <a:solidFill>
                          <a:schemeClr val="dk1"/>
                        </a:solidFill>
                        <a:latin typeface="Arial"/>
                        <a:ea typeface="Arial"/>
                        <a:cs typeface="Arial"/>
                        <a:sym typeface="Arial"/>
                      </a:endParaRPr>
                    </a:p>
                  </a:txBody>
                  <a:tcPr marL="78225" marR="78225" marT="39125" marB="39125" anchor="ctr">
                    <a:noFill/>
                  </a:tcPr>
                </a:tc>
                <a:extLst>
                  <a:ext uri="{0D108BD9-81ED-4DB2-BD59-A6C34878D82A}">
                    <a16:rowId xmlns:a16="http://schemas.microsoft.com/office/drawing/2014/main" val="2484149618"/>
                  </a:ext>
                </a:extLst>
              </a:tr>
            </a:tbl>
          </a:graphicData>
        </a:graphic>
      </p:graphicFrame>
      <p:sp>
        <p:nvSpPr>
          <p:cNvPr id="377" name="Google Shape;377;p53"/>
          <p:cNvSpPr txBox="1">
            <a:spLocks noGrp="1"/>
          </p:cNvSpPr>
          <p:nvPr>
            <p:ph type="sldNum" idx="12"/>
          </p:nvPr>
        </p:nvSpPr>
        <p:spPr>
          <a:xfrm>
            <a:off x="10302300" y="6492240"/>
            <a:ext cx="1280100" cy="137100"/>
          </a:xfrm>
          <a:prstGeom prst="rect">
            <a:avLst/>
          </a:prstGeom>
          <a:noFill/>
          <a:ln>
            <a:noFill/>
          </a:ln>
        </p:spPr>
        <p:txBody>
          <a:bodyPr spcFirstLastPara="1" wrap="square" lIns="0" tIns="0" rIns="0" bIns="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fr-FR" sz="7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lang="fr-FR" sz="700" b="0" i="0" u="none" strike="noStrike" kern="0" cap="none" spc="0" normalizeH="0" baseline="0" noProof="0">
              <a:ln>
                <a:noFill/>
              </a:ln>
              <a:solidFill>
                <a:srgbClr val="000000"/>
              </a:solidFill>
              <a:effectLst/>
              <a:uLnTx/>
              <a:uFillTx/>
              <a:latin typeface="Arial"/>
              <a:cs typeface="Arial"/>
              <a:sym typeface="Arial"/>
            </a:endParaRPr>
          </a:p>
        </p:txBody>
      </p:sp>
      <p:sp>
        <p:nvSpPr>
          <p:cNvPr id="380" name="Google Shape;380;p53"/>
          <p:cNvSpPr txBox="1"/>
          <p:nvPr/>
        </p:nvSpPr>
        <p:spPr>
          <a:xfrm>
            <a:off x="2192594" y="5772515"/>
            <a:ext cx="9371680" cy="167612"/>
          </a:xfrm>
          <a:prstGeom prst="rect">
            <a:avLst/>
          </a:prstGeom>
          <a:noFill/>
          <a:ln w="9525" cap="flat" cmpd="sng">
            <a:noFill/>
            <a:prstDash val="solid"/>
            <a:round/>
            <a:headEnd type="none" w="sm" len="sm"/>
            <a:tailEnd type="none" w="sm" len="sm"/>
          </a:ln>
        </p:spPr>
        <p:txBody>
          <a:bodyPr spcFirstLastPara="1" wrap="square" lIns="91425" tIns="45700" rIns="91425" bIns="45700" anchor="t" anchorCtr="0">
            <a:noAutofit/>
          </a:bodyPr>
          <a:lstStyle/>
          <a:p>
            <a:pPr marL="0" marR="0" lvl="0" indent="0" algn="ctr" defTabSz="914400" rtl="0" eaLnBrk="1" fontAlgn="auto" latinLnBrk="0" hangingPunct="1">
              <a:lnSpc>
                <a:spcPct val="77792"/>
              </a:lnSpc>
              <a:spcBef>
                <a:spcPts val="0"/>
              </a:spcBef>
              <a:spcAft>
                <a:spcPts val="0"/>
              </a:spcAft>
              <a:buClr>
                <a:srgbClr val="000000"/>
              </a:buClr>
              <a:buSzTx/>
              <a:buFont typeface="Arial"/>
              <a:buNone/>
              <a:tabLst/>
              <a:defRPr/>
            </a:pPr>
            <a:r>
              <a:rPr kumimoji="0" lang="fr-FR" sz="1500" b="1" i="0" u="none" strike="noStrike" kern="0" cap="none" spc="0" normalizeH="0" baseline="0" noProof="0">
                <a:ln>
                  <a:noFill/>
                </a:ln>
                <a:solidFill>
                  <a:schemeClr val="tx1"/>
                </a:solidFill>
                <a:effectLst/>
                <a:uLnTx/>
                <a:uFillTx/>
                <a:latin typeface="Arial"/>
                <a:cs typeface="Arial"/>
                <a:sym typeface="Arial"/>
              </a:rPr>
              <a:t>Certification sans réserve des comptes annuels et consolidés</a:t>
            </a:r>
            <a:endParaRPr kumimoji="0" lang="fr-FR" sz="1500" b="0" i="0" u="none" strike="noStrike" kern="0" cap="none" spc="0" normalizeH="0" baseline="0" noProof="0">
              <a:ln>
                <a:noFill/>
              </a:ln>
              <a:solidFill>
                <a:schemeClr val="tx1"/>
              </a:solidFill>
              <a:effectLst/>
              <a:uLnTx/>
              <a:uFillTx/>
              <a:latin typeface="Arial"/>
              <a:cs typeface="Arial"/>
              <a:sym typeface="Arial"/>
            </a:endParaRPr>
          </a:p>
        </p:txBody>
      </p:sp>
      <p:sp>
        <p:nvSpPr>
          <p:cNvPr id="11" name="Google Shape;376;p53">
            <a:extLst>
              <a:ext uri="{FF2B5EF4-FFF2-40B4-BE49-F238E27FC236}">
                <a16:creationId xmlns:a16="http://schemas.microsoft.com/office/drawing/2014/main" id="{1CA6ECA4-897E-4B63-B535-97408835D6CC}"/>
              </a:ext>
            </a:extLst>
          </p:cNvPr>
          <p:cNvSpPr txBox="1">
            <a:spLocks noGrp="1"/>
          </p:cNvSpPr>
          <p:nvPr>
            <p:ph type="title"/>
          </p:nvPr>
        </p:nvSpPr>
        <p:spPr>
          <a:xfrm>
            <a:off x="607060" y="638175"/>
            <a:ext cx="8229600" cy="457200"/>
          </a:xfrm>
          <a:prstGeom prst="rect">
            <a:avLst/>
          </a:prstGeom>
          <a:noFill/>
          <a:ln>
            <a:noFill/>
          </a:ln>
        </p:spPr>
        <p:txBody>
          <a:bodyPr spcFirstLastPara="1" wrap="square" lIns="0" tIns="0" rIns="0" bIns="0" anchor="t" anchorCtr="0">
            <a:noAutofit/>
          </a:bodyPr>
          <a:lstStyle/>
          <a:p>
            <a:r>
              <a:rPr lang="fr-FR">
                <a:latin typeface="Arial"/>
                <a:ea typeface="Arial"/>
                <a:cs typeface="Arial"/>
                <a:sym typeface="Arial"/>
              </a:rPr>
              <a:t>1. Assemblée Générale Ordinaire</a:t>
            </a:r>
            <a:endParaRPr/>
          </a:p>
        </p:txBody>
      </p:sp>
      <p:sp>
        <p:nvSpPr>
          <p:cNvPr id="12" name="Google Shape;375;p53">
            <a:extLst>
              <a:ext uri="{FF2B5EF4-FFF2-40B4-BE49-F238E27FC236}">
                <a16:creationId xmlns:a16="http://schemas.microsoft.com/office/drawing/2014/main" id="{1A6A3D85-096E-4AD7-B0F2-8790FAEB1A26}"/>
              </a:ext>
            </a:extLst>
          </p:cNvPr>
          <p:cNvSpPr txBox="1">
            <a:spLocks noGrp="1"/>
          </p:cNvSpPr>
          <p:nvPr>
            <p:ph type="subTitle" idx="1"/>
          </p:nvPr>
        </p:nvSpPr>
        <p:spPr>
          <a:xfrm>
            <a:off x="607060" y="1085485"/>
            <a:ext cx="8229600" cy="296480"/>
          </a:xfrm>
          <a:prstGeom prst="rect">
            <a:avLst/>
          </a:prstGeom>
          <a:noFill/>
          <a:ln>
            <a:noFill/>
          </a:ln>
        </p:spPr>
        <p:txBody>
          <a:bodyPr spcFirstLastPara="1" wrap="square" lIns="0" tIns="0" rIns="0" bIns="0" anchor="t" anchorCtr="0">
            <a:noAutofit/>
          </a:bodyPr>
          <a:lstStyle/>
          <a:p>
            <a:pPr marL="0" indent="0"/>
            <a:r>
              <a:rPr lang="fr-FR"/>
              <a:t>Rapports sur les comptes annuels et consolidés</a:t>
            </a:r>
            <a:endParaRPr/>
          </a:p>
        </p:txBody>
      </p:sp>
      <p:sp>
        <p:nvSpPr>
          <p:cNvPr id="4" name="Google Shape;369;p52">
            <a:extLst>
              <a:ext uri="{FF2B5EF4-FFF2-40B4-BE49-F238E27FC236}">
                <a16:creationId xmlns:a16="http://schemas.microsoft.com/office/drawing/2014/main" id="{C8002200-B442-D47A-BFE6-185538120C70}"/>
              </a:ext>
            </a:extLst>
          </p:cNvPr>
          <p:cNvSpPr txBox="1">
            <a:spLocks noGrp="1"/>
          </p:cNvSpPr>
          <p:nvPr>
            <p:ph type="ftr" idx="11"/>
          </p:nvPr>
        </p:nvSpPr>
        <p:spPr>
          <a:xfrm>
            <a:off x="607060" y="6355080"/>
            <a:ext cx="3981900" cy="137100"/>
          </a:xfrm>
          <a:prstGeom prst="rect">
            <a:avLst/>
          </a:prstGeom>
          <a:noFill/>
          <a:ln>
            <a:noFill/>
          </a:ln>
        </p:spPr>
        <p:txBody>
          <a:bodyPr spcFirstLastPara="1" wrap="square" lIns="0" tIns="0" rIns="0" bIns="0" anchor="b" anchorCtr="0">
            <a:noAutofit/>
          </a:bodyPr>
          <a:lstStyle>
            <a:lvl1pPr>
              <a:defRPr sz="700"/>
            </a:lvl1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700" b="0" i="0" u="none" strike="noStrike" kern="0" cap="none" spc="0" normalizeH="0" baseline="0" noProof="0">
                <a:ln>
                  <a:noFill/>
                </a:ln>
                <a:solidFill>
                  <a:srgbClr val="000000"/>
                </a:solidFill>
                <a:effectLst/>
                <a:uLnTx/>
                <a:uFillTx/>
                <a:latin typeface="Arial"/>
                <a:cs typeface="Arial"/>
                <a:sym typeface="Arial"/>
              </a:rPr>
              <a:t>L’Oréal - Assemblée Générale du 24 avril 2026</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74">
          <a:extLst>
            <a:ext uri="{FF2B5EF4-FFF2-40B4-BE49-F238E27FC236}">
              <a16:creationId xmlns:a16="http://schemas.microsoft.com/office/drawing/2014/main" id="{6020B7AA-D058-1652-EC04-A190C7C27DB8}"/>
            </a:ext>
          </a:extLst>
        </p:cNvPr>
        <p:cNvGrpSpPr/>
        <p:nvPr/>
      </p:nvGrpSpPr>
      <p:grpSpPr>
        <a:xfrm>
          <a:off x="0" y="0"/>
          <a:ext cx="0" cy="0"/>
          <a:chOff x="0" y="0"/>
          <a:chExt cx="0" cy="0"/>
        </a:xfrm>
      </p:grpSpPr>
      <p:sp>
        <p:nvSpPr>
          <p:cNvPr id="31" name="Rectangle 30">
            <a:extLst>
              <a:ext uri="{FF2B5EF4-FFF2-40B4-BE49-F238E27FC236}">
                <a16:creationId xmlns:a16="http://schemas.microsoft.com/office/drawing/2014/main" id="{1EF09413-F1B4-B244-EF62-315275AF831E}"/>
              </a:ext>
            </a:extLst>
          </p:cNvPr>
          <p:cNvSpPr/>
          <p:nvPr/>
        </p:nvSpPr>
        <p:spPr>
          <a:xfrm>
            <a:off x="2845248" y="4652223"/>
            <a:ext cx="8973788" cy="1620000"/>
          </a:xfrm>
          <a:prstGeom prst="rect">
            <a:avLst/>
          </a:prstGeom>
          <a:noFill/>
          <a:ln>
            <a:solidFill>
              <a:srgbClr val="702E4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Rectangle 29">
            <a:extLst>
              <a:ext uri="{FF2B5EF4-FFF2-40B4-BE49-F238E27FC236}">
                <a16:creationId xmlns:a16="http://schemas.microsoft.com/office/drawing/2014/main" id="{EDF165B8-8D51-26E2-5CA8-93B26BCC797D}"/>
              </a:ext>
            </a:extLst>
          </p:cNvPr>
          <p:cNvSpPr/>
          <p:nvPr/>
        </p:nvSpPr>
        <p:spPr>
          <a:xfrm>
            <a:off x="2845248" y="3864238"/>
            <a:ext cx="8973788" cy="720000"/>
          </a:xfrm>
          <a:prstGeom prst="rect">
            <a:avLst/>
          </a:prstGeom>
          <a:noFill/>
          <a:ln>
            <a:solidFill>
              <a:srgbClr val="702E4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Rectangle 28">
            <a:extLst>
              <a:ext uri="{FF2B5EF4-FFF2-40B4-BE49-F238E27FC236}">
                <a16:creationId xmlns:a16="http://schemas.microsoft.com/office/drawing/2014/main" id="{8006F081-8152-5ADC-6EE2-6C0CDDAB2917}"/>
              </a:ext>
            </a:extLst>
          </p:cNvPr>
          <p:cNvSpPr/>
          <p:nvPr/>
        </p:nvSpPr>
        <p:spPr>
          <a:xfrm>
            <a:off x="2845248" y="3120817"/>
            <a:ext cx="8973788" cy="684000"/>
          </a:xfrm>
          <a:prstGeom prst="rect">
            <a:avLst/>
          </a:prstGeom>
          <a:noFill/>
          <a:ln>
            <a:solidFill>
              <a:srgbClr val="702E4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7" name="Google Shape;377;p53">
            <a:extLst>
              <a:ext uri="{FF2B5EF4-FFF2-40B4-BE49-F238E27FC236}">
                <a16:creationId xmlns:a16="http://schemas.microsoft.com/office/drawing/2014/main" id="{3D7E5351-8924-DC84-05B9-6C5ED23A4416}"/>
              </a:ext>
            </a:extLst>
          </p:cNvPr>
          <p:cNvSpPr txBox="1">
            <a:spLocks noGrp="1"/>
          </p:cNvSpPr>
          <p:nvPr>
            <p:ph type="sldNum" idx="12"/>
          </p:nvPr>
        </p:nvSpPr>
        <p:spPr>
          <a:xfrm>
            <a:off x="10302300" y="6492240"/>
            <a:ext cx="1280100" cy="137100"/>
          </a:xfrm>
          <a:prstGeom prst="rect">
            <a:avLst/>
          </a:prstGeom>
          <a:noFill/>
          <a:ln>
            <a:noFill/>
          </a:ln>
        </p:spPr>
        <p:txBody>
          <a:bodyPr spcFirstLastPara="1" wrap="square" lIns="0" tIns="0" rIns="0" bIns="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fr-FR" sz="7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700" b="0" i="0" u="none" strike="noStrike" kern="0" cap="none" spc="0" normalizeH="0" baseline="0" noProof="0">
              <a:ln>
                <a:noFill/>
              </a:ln>
              <a:solidFill>
                <a:srgbClr val="000000"/>
              </a:solidFill>
              <a:effectLst/>
              <a:uLnTx/>
              <a:uFillTx/>
              <a:latin typeface="Arial"/>
              <a:cs typeface="Arial"/>
              <a:sym typeface="Arial"/>
            </a:endParaRPr>
          </a:p>
        </p:txBody>
      </p:sp>
      <p:sp>
        <p:nvSpPr>
          <p:cNvPr id="11" name="Google Shape;376;p53">
            <a:extLst>
              <a:ext uri="{FF2B5EF4-FFF2-40B4-BE49-F238E27FC236}">
                <a16:creationId xmlns:a16="http://schemas.microsoft.com/office/drawing/2014/main" id="{D03DCCF8-A2F4-C06D-2D87-A33F7E3AC3E4}"/>
              </a:ext>
            </a:extLst>
          </p:cNvPr>
          <p:cNvSpPr txBox="1">
            <a:spLocks noGrp="1"/>
          </p:cNvSpPr>
          <p:nvPr>
            <p:ph type="title"/>
          </p:nvPr>
        </p:nvSpPr>
        <p:spPr>
          <a:xfrm>
            <a:off x="607060" y="638175"/>
            <a:ext cx="8229600" cy="457200"/>
          </a:xfrm>
          <a:prstGeom prst="rect">
            <a:avLst/>
          </a:prstGeom>
          <a:noFill/>
          <a:ln>
            <a:noFill/>
          </a:ln>
        </p:spPr>
        <p:txBody>
          <a:bodyPr spcFirstLastPara="1" wrap="square" lIns="0" tIns="0" rIns="0" bIns="0" anchor="t" anchorCtr="0">
            <a:noAutofit/>
          </a:bodyPr>
          <a:lstStyle/>
          <a:p>
            <a:r>
              <a:rPr lang="fr-FR">
                <a:latin typeface="Arial"/>
                <a:ea typeface="Arial"/>
                <a:cs typeface="Arial"/>
                <a:sym typeface="Arial"/>
              </a:rPr>
              <a:t>2. Assemblée Générale Ordinaire et Extraordinaire</a:t>
            </a:r>
            <a:endParaRPr/>
          </a:p>
        </p:txBody>
      </p:sp>
      <p:sp>
        <p:nvSpPr>
          <p:cNvPr id="12" name="Google Shape;375;p53">
            <a:extLst>
              <a:ext uri="{FF2B5EF4-FFF2-40B4-BE49-F238E27FC236}">
                <a16:creationId xmlns:a16="http://schemas.microsoft.com/office/drawing/2014/main" id="{637851E9-FDBE-DA9C-F56E-6C6D9ADEE7C0}"/>
              </a:ext>
            </a:extLst>
          </p:cNvPr>
          <p:cNvSpPr txBox="1">
            <a:spLocks noGrp="1"/>
          </p:cNvSpPr>
          <p:nvPr>
            <p:ph type="subTitle" idx="1"/>
          </p:nvPr>
        </p:nvSpPr>
        <p:spPr>
          <a:xfrm>
            <a:off x="607060" y="1085485"/>
            <a:ext cx="8229600" cy="296480"/>
          </a:xfrm>
          <a:prstGeom prst="rect">
            <a:avLst/>
          </a:prstGeom>
          <a:noFill/>
          <a:ln>
            <a:noFill/>
          </a:ln>
        </p:spPr>
        <p:txBody>
          <a:bodyPr spcFirstLastPara="1" wrap="square" lIns="0" tIns="0" rIns="0" bIns="0" anchor="t" anchorCtr="0">
            <a:noAutofit/>
          </a:bodyPr>
          <a:lstStyle/>
          <a:p>
            <a:pPr marL="0" indent="0"/>
            <a:r>
              <a:rPr lang="fr-FR"/>
              <a:t>Autres rapports</a:t>
            </a:r>
            <a:endParaRPr/>
          </a:p>
        </p:txBody>
      </p:sp>
      <p:sp>
        <p:nvSpPr>
          <p:cNvPr id="4" name="Google Shape;369;p52">
            <a:extLst>
              <a:ext uri="{FF2B5EF4-FFF2-40B4-BE49-F238E27FC236}">
                <a16:creationId xmlns:a16="http://schemas.microsoft.com/office/drawing/2014/main" id="{BA58E6F7-C553-C9D9-895E-BB5BAA9188A8}"/>
              </a:ext>
            </a:extLst>
          </p:cNvPr>
          <p:cNvSpPr txBox="1">
            <a:spLocks noGrp="1"/>
          </p:cNvSpPr>
          <p:nvPr>
            <p:ph type="ftr" idx="11"/>
          </p:nvPr>
        </p:nvSpPr>
        <p:spPr>
          <a:xfrm>
            <a:off x="607060" y="6355080"/>
            <a:ext cx="3981900" cy="137100"/>
          </a:xfrm>
          <a:prstGeom prst="rect">
            <a:avLst/>
          </a:prstGeom>
          <a:noFill/>
          <a:ln>
            <a:noFill/>
          </a:ln>
        </p:spPr>
        <p:txBody>
          <a:bodyPr spcFirstLastPara="1" wrap="square" lIns="0" tIns="0" rIns="0" bIns="0" anchor="b" anchorCtr="0">
            <a:noAutofit/>
          </a:bodyPr>
          <a:lstStyle>
            <a:lvl1pPr>
              <a:defRPr sz="700"/>
            </a:lvl1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700" b="0" i="0" u="none" strike="noStrike" kern="0" cap="none" spc="0" normalizeH="0" baseline="0" noProof="0">
                <a:ln>
                  <a:noFill/>
                </a:ln>
                <a:solidFill>
                  <a:srgbClr val="000000"/>
                </a:solidFill>
                <a:effectLst/>
                <a:uLnTx/>
                <a:uFillTx/>
                <a:latin typeface="Arial"/>
                <a:cs typeface="Arial"/>
                <a:sym typeface="Arial"/>
              </a:rPr>
              <a:t>L’Oréal - Assemblée Générale du 24 avril 2026</a:t>
            </a:r>
          </a:p>
        </p:txBody>
      </p:sp>
      <p:sp>
        <p:nvSpPr>
          <p:cNvPr id="5" name="Espace réservé du texte 12">
            <a:extLst>
              <a:ext uri="{FF2B5EF4-FFF2-40B4-BE49-F238E27FC236}">
                <a16:creationId xmlns:a16="http://schemas.microsoft.com/office/drawing/2014/main" id="{A4BEF682-4784-85EF-1D19-B3570029ECE7}"/>
              </a:ext>
            </a:extLst>
          </p:cNvPr>
          <p:cNvSpPr txBox="1">
            <a:spLocks/>
          </p:cNvSpPr>
          <p:nvPr/>
        </p:nvSpPr>
        <p:spPr>
          <a:xfrm>
            <a:off x="607060" y="1487227"/>
            <a:ext cx="10975340" cy="922817"/>
          </a:xfrm>
          <a:prstGeom prst="rect">
            <a:avLst/>
          </a:prstGeom>
          <a:noFill/>
          <a:ln>
            <a:noFill/>
          </a:ln>
        </p:spPr>
        <p:txBody>
          <a:bodyPr spcFirstLastPara="1" wrap="square" lIns="0" tIns="0" rIns="0" bIns="0" anchor="b"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7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Font typeface="Arial"/>
              <a:buNone/>
              <a:defRPr sz="7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Font typeface="Arial"/>
              <a:buNone/>
              <a:defRPr sz="7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Font typeface="Arial"/>
              <a:buNone/>
              <a:defRPr sz="7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Font typeface="Arial"/>
              <a:buNone/>
              <a:defRPr sz="7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Font typeface="Arial"/>
              <a:buNone/>
              <a:defRPr sz="7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Font typeface="Arial"/>
              <a:buNone/>
              <a:defRPr sz="7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Font typeface="Arial"/>
              <a:buNone/>
              <a:defRPr sz="7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Font typeface="Arial"/>
              <a:buNone/>
              <a:defRPr sz="700" b="0" i="0" u="none" strike="noStrike" cap="none">
                <a:solidFill>
                  <a:schemeClr val="dk1"/>
                </a:solidFill>
                <a:latin typeface="Arial"/>
                <a:ea typeface="Arial"/>
                <a:cs typeface="Arial"/>
                <a:sym typeface="Arial"/>
              </a:defRPr>
            </a:lvl9pPr>
          </a:lstStyle>
          <a:p>
            <a:pPr lvl="1" algn="l">
              <a:spcBef>
                <a:spcPts val="1800"/>
              </a:spcBef>
              <a:spcAft>
                <a:spcPts val="500"/>
              </a:spcAft>
              <a:buClr>
                <a:schemeClr val="bg2">
                  <a:lumMod val="75000"/>
                </a:schemeClr>
              </a:buClr>
              <a:buSzPct val="100000"/>
              <a:tabLst>
                <a:tab pos="239178" algn="l"/>
              </a:tabLst>
            </a:pPr>
            <a:r>
              <a:rPr lang="fr-FR" sz="1600" b="1">
                <a:solidFill>
                  <a:srgbClr val="AA3769"/>
                </a:solidFill>
              </a:rPr>
              <a:t>Rapport spécial sur les conventions réglementées (pages 138 et 139 du Document d’Enregistrement Universel)</a:t>
            </a:r>
          </a:p>
          <a:p>
            <a:pPr marL="285750" indent="-285750" algn="l">
              <a:spcBef>
                <a:spcPts val="600"/>
              </a:spcBef>
              <a:buClr>
                <a:srgbClr val="AA3769"/>
              </a:buClr>
              <a:buSzPts val="1450"/>
              <a:buFont typeface="Arial"/>
              <a:buChar char="•"/>
              <a:tabLst>
                <a:tab pos="239178" algn="l"/>
              </a:tabLst>
            </a:pPr>
            <a:r>
              <a:rPr lang="fr-FR" sz="1400"/>
              <a:t>Poursuite de la convention relative à la suspension du contrat de travail de Monsieur Nicolas </a:t>
            </a:r>
            <a:r>
              <a:rPr lang="fr-FR" sz="1400" err="1"/>
              <a:t>Hieronimus</a:t>
            </a:r>
            <a:r>
              <a:rPr lang="fr-FR" sz="1400"/>
              <a:t> (déjà approuvée par l’Assemblée Générale du 20 avril 2021)</a:t>
            </a:r>
          </a:p>
        </p:txBody>
      </p:sp>
      <p:sp>
        <p:nvSpPr>
          <p:cNvPr id="6" name="Espace réservé du texte 12">
            <a:extLst>
              <a:ext uri="{FF2B5EF4-FFF2-40B4-BE49-F238E27FC236}">
                <a16:creationId xmlns:a16="http://schemas.microsoft.com/office/drawing/2014/main" id="{A84C86B3-1291-6FD8-21C0-32F354DD4F9F}"/>
              </a:ext>
            </a:extLst>
          </p:cNvPr>
          <p:cNvSpPr txBox="1">
            <a:spLocks/>
          </p:cNvSpPr>
          <p:nvPr/>
        </p:nvSpPr>
        <p:spPr>
          <a:xfrm>
            <a:off x="607061" y="2507172"/>
            <a:ext cx="11323451" cy="499111"/>
          </a:xfrm>
          <a:prstGeom prst="rect">
            <a:avLst/>
          </a:prstGeom>
        </p:spPr>
        <p:txBody>
          <a:bodyPr vert="horz" wrap="square" lIns="0" tIns="0" rIns="0" bIns="0" rtlCol="0">
            <a:spAutoFit/>
          </a:bodyPr>
          <a:lstStyle>
            <a:lvl1pPr marL="0" indent="0" algn="l" defTabSz="914400" rtl="0" eaLnBrk="1" latinLnBrk="0" hangingPunct="1">
              <a:lnSpc>
                <a:spcPct val="105000"/>
              </a:lnSpc>
              <a:spcBef>
                <a:spcPts val="1000"/>
              </a:spcBef>
              <a:buFont typeface="Arial" panose="020B0604020202020204" pitchFamily="34" charset="0"/>
              <a:buNone/>
              <a:defRPr sz="1800" b="0" kern="1200">
                <a:solidFill>
                  <a:schemeClr val="tx1"/>
                </a:solidFill>
                <a:latin typeface="Arial" panose="020B0604020202020204" pitchFamily="34" charset="0"/>
                <a:ea typeface="+mn-ea"/>
                <a:cs typeface="Arial" panose="020B0604020202020204" pitchFamily="34" charset="0"/>
              </a:defRPr>
            </a:lvl1pPr>
            <a:lvl2pPr marL="0" indent="0" algn="l" defTabSz="914400" rtl="0" eaLnBrk="1" latinLnBrk="0" hangingPunct="1">
              <a:lnSpc>
                <a:spcPct val="105000"/>
              </a:lnSpc>
              <a:spcBef>
                <a:spcPts val="0"/>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2pPr>
            <a:lvl3pPr marL="144000" indent="0" algn="l" defTabSz="914400" rtl="0" eaLnBrk="1" latinLnBrk="0" hangingPunct="1">
              <a:lnSpc>
                <a:spcPct val="110000"/>
              </a:lnSpc>
              <a:spcBef>
                <a:spcPts val="0"/>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3pPr>
            <a:lvl4pPr marL="288000" indent="0" algn="l" defTabSz="914400" rtl="0" eaLnBrk="1" latinLnBrk="0" hangingPunct="1">
              <a:lnSpc>
                <a:spcPct val="110000"/>
              </a:lnSpc>
              <a:spcBef>
                <a:spcPts val="0"/>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4pPr>
            <a:lvl5pPr marL="432000" indent="0" algn="l" defTabSz="914400" rtl="0" eaLnBrk="1" latinLnBrk="0" hangingPunct="1">
              <a:lnSpc>
                <a:spcPct val="110000"/>
              </a:lnSpc>
              <a:spcBef>
                <a:spcPts val="0"/>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spcBef>
                <a:spcPts val="1800"/>
              </a:spcBef>
              <a:spcAft>
                <a:spcPts val="500"/>
              </a:spcAft>
              <a:buClr>
                <a:schemeClr val="bg2">
                  <a:lumMod val="75000"/>
                </a:schemeClr>
              </a:buClr>
              <a:buSzPct val="100000"/>
              <a:tabLst>
                <a:tab pos="239178" algn="l"/>
              </a:tabLst>
              <a:defRPr/>
            </a:pPr>
            <a:r>
              <a:rPr lang="fr-FR" sz="1600" b="1" dirty="0">
                <a:solidFill>
                  <a:srgbClr val="AA3769"/>
                </a:solidFill>
                <a:latin typeface="Arial"/>
                <a:cs typeface="Arial"/>
              </a:rPr>
              <a:t>Rapports spéciaux des Commissaires aux Comptes sur des résolutions soumises à votre Assemblée Générale Extraordinaire (pages 434 à 436 du Document d’Enregistrement Universel)</a:t>
            </a:r>
          </a:p>
        </p:txBody>
      </p:sp>
      <p:sp>
        <p:nvSpPr>
          <p:cNvPr id="9" name="Rectangle 8">
            <a:extLst>
              <a:ext uri="{FF2B5EF4-FFF2-40B4-BE49-F238E27FC236}">
                <a16:creationId xmlns:a16="http://schemas.microsoft.com/office/drawing/2014/main" id="{F48ACBDE-047A-4C6F-9BFC-906F7BA8D95B}"/>
              </a:ext>
            </a:extLst>
          </p:cNvPr>
          <p:cNvSpPr/>
          <p:nvPr/>
        </p:nvSpPr>
        <p:spPr>
          <a:xfrm>
            <a:off x="607060" y="3116913"/>
            <a:ext cx="2160000" cy="684000"/>
          </a:xfrm>
          <a:prstGeom prst="rect">
            <a:avLst/>
          </a:prstGeom>
          <a:noFill/>
          <a:ln>
            <a:solidFill>
              <a:srgbClr val="702E4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cs typeface="Arial"/>
              </a:rPr>
              <a:t>17ème </a:t>
            </a:r>
            <a:r>
              <a:rPr lang="en-US" b="1" err="1">
                <a:solidFill>
                  <a:schemeClr val="tx1"/>
                </a:solidFill>
                <a:cs typeface="Arial"/>
              </a:rPr>
              <a:t>résolution</a:t>
            </a:r>
            <a:endParaRPr lang="fr-FR" b="1">
              <a:solidFill>
                <a:schemeClr val="tx1"/>
              </a:solidFill>
              <a:cs typeface="Arial"/>
            </a:endParaRPr>
          </a:p>
        </p:txBody>
      </p:sp>
      <p:sp>
        <p:nvSpPr>
          <p:cNvPr id="21" name="Rectangle 20">
            <a:extLst>
              <a:ext uri="{FF2B5EF4-FFF2-40B4-BE49-F238E27FC236}">
                <a16:creationId xmlns:a16="http://schemas.microsoft.com/office/drawing/2014/main" id="{2199B4A3-9EA8-D22C-28E2-A33B4F130E3F}"/>
              </a:ext>
            </a:extLst>
          </p:cNvPr>
          <p:cNvSpPr/>
          <p:nvPr/>
        </p:nvSpPr>
        <p:spPr>
          <a:xfrm>
            <a:off x="607060" y="3866568"/>
            <a:ext cx="2160000" cy="720000"/>
          </a:xfrm>
          <a:prstGeom prst="rect">
            <a:avLst/>
          </a:prstGeom>
          <a:noFill/>
          <a:ln>
            <a:solidFill>
              <a:srgbClr val="702E4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chemeClr val="tx1"/>
                </a:solidFill>
                <a:cs typeface="Arial"/>
              </a:rPr>
              <a:t>18ème </a:t>
            </a:r>
            <a:r>
              <a:rPr lang="en-US" b="1" err="1">
                <a:solidFill>
                  <a:schemeClr val="tx1"/>
                </a:solidFill>
                <a:cs typeface="Arial"/>
              </a:rPr>
              <a:t>résolution</a:t>
            </a:r>
            <a:endParaRPr lang="fr-FR" b="1">
              <a:solidFill>
                <a:schemeClr val="tx1"/>
              </a:solidFill>
              <a:cs typeface="Arial"/>
            </a:endParaRPr>
          </a:p>
        </p:txBody>
      </p:sp>
      <p:sp>
        <p:nvSpPr>
          <p:cNvPr id="22" name="Rectangle 21">
            <a:extLst>
              <a:ext uri="{FF2B5EF4-FFF2-40B4-BE49-F238E27FC236}">
                <a16:creationId xmlns:a16="http://schemas.microsoft.com/office/drawing/2014/main" id="{54D8C5B7-6A83-4018-820C-B57A0030C0CF}"/>
              </a:ext>
            </a:extLst>
          </p:cNvPr>
          <p:cNvSpPr/>
          <p:nvPr/>
        </p:nvSpPr>
        <p:spPr>
          <a:xfrm>
            <a:off x="607060" y="4652223"/>
            <a:ext cx="2160000" cy="1620000"/>
          </a:xfrm>
          <a:prstGeom prst="rect">
            <a:avLst/>
          </a:prstGeom>
          <a:noFill/>
          <a:ln>
            <a:solidFill>
              <a:srgbClr val="702E4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cs typeface="Arial"/>
              </a:rPr>
              <a:t>19ème </a:t>
            </a:r>
            <a:r>
              <a:rPr lang="en-US" b="1" dirty="0" err="1">
                <a:solidFill>
                  <a:schemeClr val="tx1"/>
                </a:solidFill>
                <a:cs typeface="Arial"/>
              </a:rPr>
              <a:t>résolution</a:t>
            </a:r>
            <a:endParaRPr lang="en-US" b="1" dirty="0">
              <a:solidFill>
                <a:schemeClr val="tx1"/>
              </a:solidFill>
              <a:cs typeface="Arial"/>
            </a:endParaRPr>
          </a:p>
          <a:p>
            <a:pPr algn="ctr"/>
            <a:endParaRPr lang="en-US" b="1" dirty="0">
              <a:solidFill>
                <a:schemeClr val="tx1"/>
              </a:solidFill>
              <a:cs typeface="Arial"/>
            </a:endParaRPr>
          </a:p>
          <a:p>
            <a:pPr algn="ctr"/>
            <a:r>
              <a:rPr lang="en-US" b="1" dirty="0">
                <a:solidFill>
                  <a:schemeClr val="tx1"/>
                </a:solidFill>
                <a:cs typeface="Arial"/>
              </a:rPr>
              <a:t>20ème </a:t>
            </a:r>
            <a:r>
              <a:rPr lang="en-US" b="1" dirty="0" err="1">
                <a:solidFill>
                  <a:schemeClr val="tx1"/>
                </a:solidFill>
                <a:cs typeface="Arial"/>
              </a:rPr>
              <a:t>résolution</a:t>
            </a:r>
            <a:endParaRPr lang="fr-FR" b="1" dirty="0">
              <a:solidFill>
                <a:schemeClr val="tx1"/>
              </a:solidFill>
              <a:cs typeface="Arial"/>
            </a:endParaRPr>
          </a:p>
        </p:txBody>
      </p:sp>
      <p:sp>
        <p:nvSpPr>
          <p:cNvPr id="23" name="Rectangle 22">
            <a:extLst>
              <a:ext uri="{FF2B5EF4-FFF2-40B4-BE49-F238E27FC236}">
                <a16:creationId xmlns:a16="http://schemas.microsoft.com/office/drawing/2014/main" id="{5219F93F-F7E6-50F2-04A4-2F88E5E005F0}"/>
              </a:ext>
            </a:extLst>
          </p:cNvPr>
          <p:cNvSpPr/>
          <p:nvPr/>
        </p:nvSpPr>
        <p:spPr>
          <a:xfrm>
            <a:off x="2845248" y="3116913"/>
            <a:ext cx="4827600" cy="684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marR="0" lvl="0" indent="-285750" algn="l" defTabSz="914400" rtl="0" eaLnBrk="1" fontAlgn="auto" latinLnBrk="0" hangingPunct="1">
              <a:lnSpc>
                <a:spcPct val="100000"/>
              </a:lnSpc>
              <a:spcBef>
                <a:spcPts val="1200"/>
              </a:spcBef>
              <a:spcAft>
                <a:spcPts val="0"/>
              </a:spcAft>
              <a:buClr>
                <a:srgbClr val="AA3769"/>
              </a:buClr>
              <a:buSzPts val="1450"/>
              <a:buFont typeface="Arial"/>
              <a:buChar char="•"/>
              <a:tabLst>
                <a:tab pos="239178" algn="l"/>
              </a:tabLst>
              <a:defRPr/>
            </a:pPr>
            <a:r>
              <a:rPr kumimoji="0" lang="fr-FR" sz="1250" b="0" i="0" u="none" strike="noStrike" kern="0" cap="none" spc="0" normalizeH="0" baseline="0" noProof="0">
                <a:ln>
                  <a:noFill/>
                </a:ln>
                <a:solidFill>
                  <a:srgbClr val="000000"/>
                </a:solidFill>
                <a:effectLst/>
                <a:uLnTx/>
                <a:uFillTx/>
                <a:latin typeface="Arial"/>
                <a:ea typeface="+mn-ea"/>
                <a:cs typeface="+mn-cs"/>
                <a:sym typeface="Arial"/>
              </a:rPr>
              <a:t>Rapport sur la réduction de capital</a:t>
            </a:r>
            <a:endParaRPr kumimoji="0" lang="fr-FR" sz="125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4" name="Rectangle 23">
            <a:extLst>
              <a:ext uri="{FF2B5EF4-FFF2-40B4-BE49-F238E27FC236}">
                <a16:creationId xmlns:a16="http://schemas.microsoft.com/office/drawing/2014/main" id="{7B642B1E-8939-C3DC-7E06-BC285F7E9821}"/>
              </a:ext>
            </a:extLst>
          </p:cNvPr>
          <p:cNvSpPr/>
          <p:nvPr/>
        </p:nvSpPr>
        <p:spPr>
          <a:xfrm>
            <a:off x="7751036" y="3116913"/>
            <a:ext cx="4068000" cy="684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marR="0" lvl="0" indent="-285750" algn="l" defTabSz="914400" rtl="0" eaLnBrk="1" fontAlgn="auto" latinLnBrk="0" hangingPunct="1">
              <a:lnSpc>
                <a:spcPct val="100000"/>
              </a:lnSpc>
              <a:spcBef>
                <a:spcPts val="0"/>
              </a:spcBef>
              <a:spcAft>
                <a:spcPts val="0"/>
              </a:spcAft>
              <a:buClr>
                <a:srgbClr val="AA3769"/>
              </a:buClr>
              <a:buSzTx/>
              <a:buFont typeface="Wingdings" panose="05000000000000000000" pitchFamily="2" charset="2"/>
              <a:buChar char="Ø"/>
              <a:tabLst/>
              <a:defRPr/>
            </a:pPr>
            <a:r>
              <a:rPr kumimoji="0" lang="fr-FR" sz="1250" b="0" i="0" u="none" strike="noStrike" kern="0" cap="none" spc="0" normalizeH="0" baseline="0" noProof="0">
                <a:ln>
                  <a:noFill/>
                </a:ln>
                <a:solidFill>
                  <a:srgbClr val="000000"/>
                </a:solidFill>
                <a:effectLst/>
                <a:uLnTx/>
                <a:uFillTx/>
                <a:latin typeface="Arial"/>
                <a:ea typeface="+mn-ea"/>
                <a:cs typeface="+mn-cs"/>
                <a:sym typeface="Arial"/>
              </a:rPr>
              <a:t>Absence d’observation à formuler sur les causes et conditions de la réduction du capital envisagée.</a:t>
            </a:r>
          </a:p>
        </p:txBody>
      </p:sp>
      <p:sp>
        <p:nvSpPr>
          <p:cNvPr id="25" name="Rectangle 24">
            <a:extLst>
              <a:ext uri="{FF2B5EF4-FFF2-40B4-BE49-F238E27FC236}">
                <a16:creationId xmlns:a16="http://schemas.microsoft.com/office/drawing/2014/main" id="{0B941A91-A23E-E414-BA69-EE71ECEDD3A4}"/>
              </a:ext>
            </a:extLst>
          </p:cNvPr>
          <p:cNvSpPr/>
          <p:nvPr/>
        </p:nvSpPr>
        <p:spPr>
          <a:xfrm>
            <a:off x="2845248" y="3870508"/>
            <a:ext cx="4827600" cy="720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marR="0" lvl="0" indent="-285750" algn="l" defTabSz="914400" rtl="0" eaLnBrk="1" fontAlgn="auto" latinLnBrk="0" hangingPunct="1">
              <a:lnSpc>
                <a:spcPct val="100000"/>
              </a:lnSpc>
              <a:spcBef>
                <a:spcPts val="1200"/>
              </a:spcBef>
              <a:spcAft>
                <a:spcPts val="0"/>
              </a:spcAft>
              <a:buClr>
                <a:srgbClr val="AA3769"/>
              </a:buClr>
              <a:buSzPts val="1450"/>
              <a:buFont typeface="Arial"/>
              <a:buChar char="•"/>
              <a:tabLst>
                <a:tab pos="239178" algn="l"/>
              </a:tabLst>
              <a:defRPr/>
            </a:pPr>
            <a:r>
              <a:rPr kumimoji="0" lang="fr-FR" sz="1250" b="0" i="0" u="none" strike="noStrike" kern="0" cap="none" spc="0" normalizeH="0" baseline="0" noProof="0">
                <a:ln>
                  <a:noFill/>
                </a:ln>
                <a:solidFill>
                  <a:srgbClr val="000000"/>
                </a:solidFill>
                <a:effectLst/>
                <a:uLnTx/>
                <a:uFillTx/>
                <a:latin typeface="Arial"/>
                <a:ea typeface="+mn-ea"/>
                <a:cs typeface="+mn-cs"/>
                <a:sym typeface="Arial"/>
              </a:rPr>
              <a:t>Rapport sur l’autorisation d’attribution gratuite d’actions existantes et/ou à émettre</a:t>
            </a:r>
            <a:endParaRPr kumimoji="0" lang="fr-FR" sz="125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6" name="Rectangle 25">
            <a:extLst>
              <a:ext uri="{FF2B5EF4-FFF2-40B4-BE49-F238E27FC236}">
                <a16:creationId xmlns:a16="http://schemas.microsoft.com/office/drawing/2014/main" id="{51CC8CA1-181F-E9C0-5F07-032D2896D0D1}"/>
              </a:ext>
            </a:extLst>
          </p:cNvPr>
          <p:cNvSpPr/>
          <p:nvPr/>
        </p:nvSpPr>
        <p:spPr>
          <a:xfrm>
            <a:off x="7751036" y="3866568"/>
            <a:ext cx="4068000" cy="720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lvl="0" indent="-285750">
              <a:buClr>
                <a:srgbClr val="AA3769"/>
              </a:buClr>
              <a:buFont typeface="Wingdings" panose="05000000000000000000" pitchFamily="2" charset="2"/>
              <a:buChar char="Ø"/>
              <a:defRPr/>
            </a:pPr>
            <a:r>
              <a:rPr lang="fr-FR" sz="1250">
                <a:solidFill>
                  <a:schemeClr val="dk1"/>
                </a:solidFill>
              </a:rPr>
              <a:t>Absence d’observation à formuler sur les informations données dans le rapport du Conseil d’administration portant sur l’opération envisagée.</a:t>
            </a:r>
            <a:endParaRPr lang="fr-FR" sz="1250">
              <a:solidFill>
                <a:schemeClr val="dk1"/>
              </a:solidFill>
              <a:cs typeface="Arial"/>
            </a:endParaRPr>
          </a:p>
        </p:txBody>
      </p:sp>
      <p:sp>
        <p:nvSpPr>
          <p:cNvPr id="27" name="Rectangle 26">
            <a:extLst>
              <a:ext uri="{FF2B5EF4-FFF2-40B4-BE49-F238E27FC236}">
                <a16:creationId xmlns:a16="http://schemas.microsoft.com/office/drawing/2014/main" id="{DDC675BA-5078-56BC-97C0-8FC4D0178FB3}"/>
              </a:ext>
            </a:extLst>
          </p:cNvPr>
          <p:cNvSpPr/>
          <p:nvPr/>
        </p:nvSpPr>
        <p:spPr>
          <a:xfrm>
            <a:off x="2845248" y="4652223"/>
            <a:ext cx="4827600" cy="1620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marR="0" lvl="0" indent="-285750" algn="l" defTabSz="914400" rtl="0" eaLnBrk="1" fontAlgn="auto" latinLnBrk="0" hangingPunct="1">
              <a:lnSpc>
                <a:spcPct val="100000"/>
              </a:lnSpc>
              <a:spcBef>
                <a:spcPts val="600"/>
              </a:spcBef>
              <a:spcAft>
                <a:spcPts val="0"/>
              </a:spcAft>
              <a:buClr>
                <a:srgbClr val="AA3769"/>
              </a:buClr>
              <a:buSzPts val="1450"/>
              <a:buFont typeface="Arial"/>
              <a:buChar char="•"/>
              <a:tabLst>
                <a:tab pos="239178" algn="l"/>
              </a:tabLst>
              <a:defRPr/>
            </a:pPr>
            <a:r>
              <a:rPr kumimoji="0" lang="fr-FR" sz="1250" b="0" i="0" u="none" strike="noStrike" kern="0" cap="none" spc="0" normalizeH="0" baseline="0" noProof="0">
                <a:ln>
                  <a:noFill/>
                </a:ln>
                <a:solidFill>
                  <a:srgbClr val="000000"/>
                </a:solidFill>
                <a:effectLst/>
                <a:uLnTx/>
                <a:uFillTx/>
                <a:latin typeface="Arial"/>
                <a:ea typeface="+mn-ea"/>
                <a:cs typeface="+mn-cs"/>
                <a:sym typeface="Arial"/>
              </a:rPr>
              <a:t>Rapport sur l’émission d’actions ou de valeurs mobilières donnant accès au capital, réservée aux adhérents d’un plan d’épargne d’entreprise </a:t>
            </a:r>
            <a:endParaRPr kumimoji="0" lang="fr-FR" sz="1250" b="0" i="0" u="none" strike="noStrike" kern="0" cap="none" spc="0" normalizeH="0" baseline="0" noProof="0">
              <a:ln>
                <a:noFill/>
              </a:ln>
              <a:solidFill>
                <a:srgbClr val="000000"/>
              </a:solidFill>
              <a:effectLst/>
              <a:uLnTx/>
              <a:uFillTx/>
              <a:latin typeface="Arial"/>
              <a:ea typeface="+mn-ea"/>
              <a:cs typeface="Arial"/>
              <a:sym typeface="Arial"/>
            </a:endParaRPr>
          </a:p>
          <a:p>
            <a:pPr marL="285750" marR="0" lvl="0" indent="-285750" algn="l" defTabSz="914400" rtl="0" eaLnBrk="1" fontAlgn="auto" latinLnBrk="0" hangingPunct="1">
              <a:lnSpc>
                <a:spcPct val="100000"/>
              </a:lnSpc>
              <a:spcBef>
                <a:spcPts val="1200"/>
              </a:spcBef>
              <a:spcAft>
                <a:spcPts val="0"/>
              </a:spcAft>
              <a:buClr>
                <a:srgbClr val="AA3769"/>
              </a:buClr>
              <a:buSzPts val="1450"/>
              <a:buFont typeface="Arial"/>
              <a:buChar char="•"/>
              <a:tabLst>
                <a:tab pos="239178" algn="l"/>
              </a:tabLst>
              <a:defRPr/>
            </a:pPr>
            <a:r>
              <a:rPr kumimoji="0" lang="fr-FR" sz="1250" b="0" i="0" u="none" strike="noStrike" kern="0" cap="none" spc="0" normalizeH="0" baseline="0" noProof="0">
                <a:ln>
                  <a:noFill/>
                </a:ln>
                <a:solidFill>
                  <a:srgbClr val="000000"/>
                </a:solidFill>
                <a:effectLst/>
                <a:uLnTx/>
                <a:uFillTx/>
                <a:latin typeface="Arial"/>
                <a:ea typeface="+mn-ea"/>
                <a:cs typeface="+mn-cs"/>
                <a:sym typeface="Arial"/>
              </a:rPr>
              <a:t>Rapport sur l’émission d’actions ou de valeurs mobilières donnant accès au capital, réservée au profit de catégories de bénéficiaires constituées de salariés de filiales étrangères, dans le cadre d'une opération d'actionnariat des salariés</a:t>
            </a:r>
            <a:endParaRPr kumimoji="0" lang="fr-FR" sz="125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8" name="Rectangle 27">
            <a:extLst>
              <a:ext uri="{FF2B5EF4-FFF2-40B4-BE49-F238E27FC236}">
                <a16:creationId xmlns:a16="http://schemas.microsoft.com/office/drawing/2014/main" id="{9E95C97B-EFB8-F2FB-B0CB-C0A127F2725B}"/>
              </a:ext>
            </a:extLst>
          </p:cNvPr>
          <p:cNvSpPr/>
          <p:nvPr/>
        </p:nvSpPr>
        <p:spPr>
          <a:xfrm>
            <a:off x="7751036" y="4652223"/>
            <a:ext cx="4068000" cy="1620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marR="0" lvl="0" indent="-285750" algn="l" defTabSz="914400" rtl="0" eaLnBrk="1" fontAlgn="auto" latinLnBrk="0" hangingPunct="1">
              <a:lnSpc>
                <a:spcPct val="100000"/>
              </a:lnSpc>
              <a:spcBef>
                <a:spcPts val="0"/>
              </a:spcBef>
              <a:spcAft>
                <a:spcPts val="0"/>
              </a:spcAft>
              <a:buClr>
                <a:srgbClr val="AA3769"/>
              </a:buClr>
              <a:buSzTx/>
              <a:buFont typeface="Wingdings" panose="05000000000000000000" pitchFamily="2" charset="2"/>
              <a:buChar char="Ø"/>
              <a:tabLst/>
              <a:defRPr/>
            </a:pPr>
            <a:r>
              <a:rPr kumimoji="0" lang="fr-FR" sz="1250" b="0" i="0" u="none" strike="noStrike" kern="0" cap="none" spc="0" normalizeH="0" baseline="0" noProof="0">
                <a:ln>
                  <a:noFill/>
                </a:ln>
                <a:solidFill>
                  <a:srgbClr val="000000"/>
                </a:solidFill>
                <a:effectLst/>
                <a:uLnTx/>
                <a:uFillTx/>
                <a:latin typeface="Arial"/>
                <a:ea typeface="+mn-ea"/>
                <a:cs typeface="+mn-cs"/>
                <a:sym typeface="Arial"/>
              </a:rPr>
              <a:t>Absence d’observation à formuler sur les modalités de détermination du prix d’émission des titres de capital à émettre, données dans le rapport du Conseil d’administration</a:t>
            </a:r>
            <a:endParaRPr kumimoji="0" lang="fr-FR" sz="1250" b="0" i="0" u="none" strike="noStrike" kern="0" cap="none" spc="0" normalizeH="0" baseline="0" noProof="0">
              <a:ln>
                <a:noFill/>
              </a:ln>
              <a:solidFill>
                <a:prstClr val="black"/>
              </a:solidFill>
              <a:effectLst/>
              <a:uLnTx/>
              <a:uFillTx/>
              <a:latin typeface="Arial"/>
              <a:ea typeface="+mn-ea"/>
              <a:cs typeface="Calibri" panose="020F0502020204030204" pitchFamily="34" charset="0"/>
              <a:sym typeface="Arial"/>
            </a:endParaRPr>
          </a:p>
        </p:txBody>
      </p:sp>
    </p:spTree>
    <p:extLst>
      <p:ext uri="{BB962C8B-B14F-4D97-AF65-F5344CB8AC3E}">
        <p14:creationId xmlns:p14="http://schemas.microsoft.com/office/powerpoint/2010/main" val="2228711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95"/>
        <p:cNvGrpSpPr/>
        <p:nvPr/>
      </p:nvGrpSpPr>
      <p:grpSpPr>
        <a:xfrm>
          <a:off x="0" y="0"/>
          <a:ext cx="0" cy="0"/>
          <a:chOff x="0" y="0"/>
          <a:chExt cx="0" cy="0"/>
        </a:xfrm>
      </p:grpSpPr>
      <p:sp>
        <p:nvSpPr>
          <p:cNvPr id="5" name="Rectangle 4">
            <a:extLst>
              <a:ext uri="{FF2B5EF4-FFF2-40B4-BE49-F238E27FC236}">
                <a16:creationId xmlns:a16="http://schemas.microsoft.com/office/drawing/2014/main" id="{D2CDB6BE-96C9-CED1-41DA-9751A902EE07}"/>
              </a:ext>
            </a:extLst>
          </p:cNvPr>
          <p:cNvSpPr/>
          <p:nvPr/>
        </p:nvSpPr>
        <p:spPr>
          <a:xfrm>
            <a:off x="550830" y="4265493"/>
            <a:ext cx="10648001" cy="452917"/>
          </a:xfrm>
          <a:prstGeom prst="rect">
            <a:avLst/>
          </a:prstGeom>
          <a:noFill/>
          <a:ln>
            <a:solidFill>
              <a:srgbClr val="702E4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396" name="Google Shape;396;p55"/>
          <p:cNvSpPr txBox="1">
            <a:spLocks noGrp="1"/>
          </p:cNvSpPr>
          <p:nvPr>
            <p:ph type="body" idx="2"/>
          </p:nvPr>
        </p:nvSpPr>
        <p:spPr>
          <a:xfrm>
            <a:off x="550830" y="1394619"/>
            <a:ext cx="10975344" cy="2939637"/>
          </a:xfrm>
          <a:prstGeom prst="rect">
            <a:avLst/>
          </a:prstGeom>
          <a:noFill/>
          <a:ln>
            <a:noFill/>
          </a:ln>
        </p:spPr>
        <p:txBody>
          <a:bodyPr spcFirstLastPara="1" wrap="square" lIns="0" tIns="0" rIns="0" bIns="0" anchor="t" anchorCtr="0">
            <a:noAutofit/>
          </a:bodyPr>
          <a:lstStyle/>
          <a:p>
            <a:pPr marL="0" indent="0">
              <a:buClr>
                <a:srgbClr val="5C7EAB"/>
              </a:buClr>
              <a:buSzPts val="1600"/>
            </a:pPr>
            <a:r>
              <a:rPr lang="fr-FR">
                <a:solidFill>
                  <a:srgbClr val="AA3769"/>
                </a:solidFill>
              </a:rPr>
              <a:t>Rapport de certification des informations en matière de durabilité et taxonomie (pages 283 à 285 du Document d’Enregistrement Universel)</a:t>
            </a:r>
          </a:p>
          <a:p>
            <a:pPr marL="0" indent="0">
              <a:spcBef>
                <a:spcPts val="1200"/>
              </a:spcBef>
              <a:buSzPts val="1600"/>
            </a:pPr>
            <a:endParaRPr>
              <a:solidFill>
                <a:schemeClr val="accent1">
                  <a:lumMod val="40000"/>
                  <a:lumOff val="60000"/>
                </a:schemeClr>
              </a:solidFill>
            </a:endParaRPr>
          </a:p>
          <a:p>
            <a:pPr indent="-457200" algn="just"/>
            <a:r>
              <a:rPr lang="fr-FR" sz="1400">
                <a:solidFill>
                  <a:schemeClr val="dk1"/>
                </a:solidFill>
              </a:rPr>
              <a:t>Assurance limitée </a:t>
            </a:r>
            <a:r>
              <a:rPr lang="fr-FR" sz="1400" b="0">
                <a:solidFill>
                  <a:schemeClr val="dk1"/>
                </a:solidFill>
              </a:rPr>
              <a:t>portant sur </a:t>
            </a:r>
            <a:r>
              <a:rPr lang="fr-FR" sz="1400">
                <a:solidFill>
                  <a:schemeClr val="dk1"/>
                </a:solidFill>
              </a:rPr>
              <a:t>3 axes distincts </a:t>
            </a:r>
            <a:r>
              <a:rPr lang="fr-FR" sz="1400" b="0">
                <a:solidFill>
                  <a:schemeClr val="dk1"/>
                </a:solidFill>
              </a:rPr>
              <a:t>:</a:t>
            </a:r>
          </a:p>
          <a:p>
            <a:pPr marL="285750" lvl="0" indent="-285750">
              <a:spcBef>
                <a:spcPts val="1200"/>
              </a:spcBef>
              <a:buClr>
                <a:srgbClr val="AA3769"/>
              </a:buClr>
              <a:buSzPts val="1450"/>
              <a:buFont typeface="Arial"/>
              <a:buChar char="•"/>
            </a:pPr>
            <a:r>
              <a:rPr lang="fr-FR" sz="1400" b="0">
                <a:solidFill>
                  <a:schemeClr val="dk1"/>
                </a:solidFill>
              </a:rPr>
              <a:t>Conformité du </a:t>
            </a:r>
            <a:r>
              <a:rPr lang="fr-FR" sz="1400">
                <a:solidFill>
                  <a:schemeClr val="dk1"/>
                </a:solidFill>
              </a:rPr>
              <a:t>processus mis en œuvre pour déterminer les informations en matière de durabilité à publier</a:t>
            </a:r>
            <a:r>
              <a:rPr lang="fr-FR" sz="1400" b="0">
                <a:solidFill>
                  <a:schemeClr val="dk1"/>
                </a:solidFill>
              </a:rPr>
              <a:t>, au regard des normes européennes de </a:t>
            </a:r>
            <a:r>
              <a:rPr lang="fr-FR" sz="1400" b="0" err="1">
                <a:solidFill>
                  <a:schemeClr val="dk1"/>
                </a:solidFill>
              </a:rPr>
              <a:t>reporting</a:t>
            </a:r>
            <a:r>
              <a:rPr lang="fr-FR" sz="1400" b="0">
                <a:solidFill>
                  <a:schemeClr val="dk1"/>
                </a:solidFill>
              </a:rPr>
              <a:t> de durabilité ( « ESRS »)</a:t>
            </a:r>
          </a:p>
          <a:p>
            <a:pPr marL="285750" lvl="0" indent="-285750">
              <a:spcBef>
                <a:spcPts val="1200"/>
              </a:spcBef>
              <a:buClr>
                <a:srgbClr val="AA3769"/>
              </a:buClr>
              <a:buSzPts val="1450"/>
              <a:buFont typeface="Arial"/>
              <a:buChar char="•"/>
            </a:pPr>
            <a:r>
              <a:rPr lang="fr-FR" sz="1400" b="0">
                <a:solidFill>
                  <a:schemeClr val="dk1"/>
                </a:solidFill>
              </a:rPr>
              <a:t>Conformité aux « ESRS » de la </a:t>
            </a:r>
            <a:r>
              <a:rPr lang="fr-FR" sz="1400">
                <a:solidFill>
                  <a:schemeClr val="dk1"/>
                </a:solidFill>
              </a:rPr>
              <a:t>publication de ces informations dans le rapport de gestion </a:t>
            </a:r>
          </a:p>
          <a:p>
            <a:pPr marL="285750" lvl="0" indent="-285750">
              <a:spcBef>
                <a:spcPts val="1200"/>
              </a:spcBef>
              <a:buClr>
                <a:srgbClr val="AA3769"/>
              </a:buClr>
              <a:buSzPts val="1450"/>
              <a:buFont typeface="Arial"/>
              <a:buChar char="•"/>
            </a:pPr>
            <a:r>
              <a:rPr lang="fr-FR" sz="1400" b="0">
                <a:solidFill>
                  <a:schemeClr val="dk1"/>
                </a:solidFill>
              </a:rPr>
              <a:t>Respect des exigences de publication des informations relatives </a:t>
            </a:r>
            <a:r>
              <a:rPr lang="fr-FR" sz="1400">
                <a:solidFill>
                  <a:schemeClr val="dk1"/>
                </a:solidFill>
              </a:rPr>
              <a:t>à la taxonomie </a:t>
            </a:r>
            <a:r>
              <a:rPr lang="fr-FR" sz="1400" b="0">
                <a:solidFill>
                  <a:schemeClr val="dk1"/>
                </a:solidFill>
              </a:rPr>
              <a:t>(article 8 du règlement (UE) 2020 /852)</a:t>
            </a:r>
          </a:p>
          <a:p>
            <a:pPr algn="just"/>
            <a:endParaRPr lang="fr-FR" sz="1400" b="0">
              <a:solidFill>
                <a:schemeClr val="tx1"/>
              </a:solidFill>
              <a:latin typeface="+mn-lt"/>
              <a:ea typeface="Times New Roman" panose="02020603050405020304" pitchFamily="18" charset="0"/>
            </a:endParaRPr>
          </a:p>
          <a:p>
            <a:pPr algn="just"/>
            <a:endParaRPr lang="fr-FR" sz="1450" b="0">
              <a:solidFill>
                <a:schemeClr val="dk1"/>
              </a:solidFill>
            </a:endParaRPr>
          </a:p>
        </p:txBody>
      </p:sp>
      <p:sp>
        <p:nvSpPr>
          <p:cNvPr id="399" name="Google Shape;399;p55"/>
          <p:cNvSpPr txBox="1">
            <a:spLocks noGrp="1"/>
          </p:cNvSpPr>
          <p:nvPr>
            <p:ph type="sldNum" idx="12"/>
          </p:nvPr>
        </p:nvSpPr>
        <p:spPr>
          <a:xfrm>
            <a:off x="10302240" y="6492240"/>
            <a:ext cx="1280160" cy="137160"/>
          </a:xfrm>
          <a:prstGeom prst="rect">
            <a:avLst/>
          </a:prstGeom>
          <a:noFill/>
          <a:ln>
            <a:noFill/>
          </a:ln>
        </p:spPr>
        <p:txBody>
          <a:bodyPr spcFirstLastPara="1" wrap="square" lIns="0" tIns="0" rIns="0" bIns="0" anchor="b" anchorCtr="0">
            <a:noAutofit/>
          </a:bodyPr>
          <a:lstStyle/>
          <a:p>
            <a:fld id="{00000000-1234-1234-1234-123412341234}" type="slidenum">
              <a:rPr lang="fr-FR"/>
              <a:pPr/>
              <a:t>5</a:t>
            </a:fld>
            <a:endParaRPr/>
          </a:p>
        </p:txBody>
      </p:sp>
      <p:sp>
        <p:nvSpPr>
          <p:cNvPr id="12" name="Google Shape;398;p55">
            <a:extLst>
              <a:ext uri="{FF2B5EF4-FFF2-40B4-BE49-F238E27FC236}">
                <a16:creationId xmlns:a16="http://schemas.microsoft.com/office/drawing/2014/main" id="{8B4C0B60-2857-42CF-8E7C-969F859954E6}"/>
              </a:ext>
            </a:extLst>
          </p:cNvPr>
          <p:cNvSpPr txBox="1">
            <a:spLocks noGrp="1"/>
          </p:cNvSpPr>
          <p:nvPr>
            <p:ph type="title"/>
          </p:nvPr>
        </p:nvSpPr>
        <p:spPr>
          <a:xfrm>
            <a:off x="607056" y="731527"/>
            <a:ext cx="10862892" cy="457200"/>
          </a:xfrm>
          <a:prstGeom prst="rect">
            <a:avLst/>
          </a:prstGeom>
          <a:noFill/>
          <a:ln>
            <a:noFill/>
          </a:ln>
        </p:spPr>
        <p:txBody>
          <a:bodyPr spcFirstLastPara="1" wrap="square" lIns="0" tIns="0" rIns="0" bIns="0" anchor="t" anchorCtr="0">
            <a:noAutofit/>
          </a:bodyPr>
          <a:lstStyle/>
          <a:p>
            <a:r>
              <a:rPr lang="fr-FR">
                <a:latin typeface="Arial"/>
                <a:ea typeface="Arial"/>
                <a:cs typeface="Arial"/>
                <a:sym typeface="Arial"/>
              </a:rPr>
              <a:t>3. Rapport non soumis à l’approbation de l’Assemblée Générale</a:t>
            </a:r>
            <a:endParaRPr/>
          </a:p>
        </p:txBody>
      </p:sp>
      <p:sp>
        <p:nvSpPr>
          <p:cNvPr id="2" name="Google Shape;380;p53">
            <a:extLst>
              <a:ext uri="{FF2B5EF4-FFF2-40B4-BE49-F238E27FC236}">
                <a16:creationId xmlns:a16="http://schemas.microsoft.com/office/drawing/2014/main" id="{840EB205-E54C-A223-B1B2-A07D1E4E03C0}"/>
              </a:ext>
            </a:extLst>
          </p:cNvPr>
          <p:cNvSpPr txBox="1"/>
          <p:nvPr/>
        </p:nvSpPr>
        <p:spPr>
          <a:xfrm>
            <a:off x="550831" y="4341930"/>
            <a:ext cx="10648000" cy="198218"/>
          </a:xfrm>
          <a:prstGeom prst="rect">
            <a:avLst/>
          </a:prstGeom>
          <a:noFill/>
          <a:ln w="9525" cap="flat" cmpd="sng">
            <a:noFill/>
            <a:prstDash val="solid"/>
            <a:round/>
            <a:headEnd type="none" w="sm" len="sm"/>
            <a:tailEnd type="none" w="sm" len="sm"/>
          </a:ln>
        </p:spPr>
        <p:txBody>
          <a:bodyPr spcFirstLastPara="1" wrap="square" lIns="91425" tIns="45700" rIns="91425" bIns="45700" anchor="t" anchorCtr="0">
            <a:noAutofit/>
          </a:bodyPr>
          <a:lstStyle/>
          <a:p>
            <a:pPr algn="ctr"/>
            <a:r>
              <a:rPr lang="fr-FR" b="1"/>
              <a:t>Aucune erreur, omission ou incohérence majeure n’a été détectée sur ces trois axes</a:t>
            </a:r>
            <a:endParaRPr lang="fr-FR"/>
          </a:p>
        </p:txBody>
      </p:sp>
      <p:sp>
        <p:nvSpPr>
          <p:cNvPr id="3" name="Google Shape;369;p52">
            <a:extLst>
              <a:ext uri="{FF2B5EF4-FFF2-40B4-BE49-F238E27FC236}">
                <a16:creationId xmlns:a16="http://schemas.microsoft.com/office/drawing/2014/main" id="{96A7A377-3B14-C67E-6795-736783FB83FE}"/>
              </a:ext>
            </a:extLst>
          </p:cNvPr>
          <p:cNvSpPr txBox="1">
            <a:spLocks noGrp="1"/>
          </p:cNvSpPr>
          <p:nvPr>
            <p:ph type="ftr" idx="11"/>
          </p:nvPr>
        </p:nvSpPr>
        <p:spPr>
          <a:xfrm>
            <a:off x="607060" y="6355080"/>
            <a:ext cx="3981900" cy="137100"/>
          </a:xfrm>
          <a:prstGeom prst="rect">
            <a:avLst/>
          </a:prstGeom>
          <a:noFill/>
          <a:ln>
            <a:noFill/>
          </a:ln>
        </p:spPr>
        <p:txBody>
          <a:bodyPr spcFirstLastPara="1" wrap="square" lIns="0" tIns="0" rIns="0" bIns="0" anchor="b" anchorCtr="0">
            <a:noAutofit/>
          </a:bodyPr>
          <a:lstStyle>
            <a:lvl1pPr>
              <a:defRPr sz="700"/>
            </a:lvl1pPr>
          </a:lstStyle>
          <a:p>
            <a:r>
              <a:rPr lang="fr-FR"/>
              <a:t>L’Oréal - Assemblée Générale du 24 avril 2026</a:t>
            </a:r>
          </a:p>
        </p:txBody>
      </p:sp>
    </p:spTree>
    <p:extLst>
      <p:ext uri="{BB962C8B-B14F-4D97-AF65-F5344CB8AC3E}">
        <p14:creationId xmlns:p14="http://schemas.microsoft.com/office/powerpoint/2010/main" val="18526915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260,5,Slide5"/>
</p:tagLst>
</file>

<file path=ppt/theme/theme1.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B536A"/>
      </a:accent5>
      <a:accent6>
        <a:srgbClr val="464646"/>
      </a:accent6>
      <a:hlink>
        <a:srgbClr val="D04A02"/>
      </a:hlink>
      <a:folHlink>
        <a:srgbClr val="DB53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B536A"/>
      </a:accent5>
      <a:accent6>
        <a:srgbClr val="464646"/>
      </a:accent6>
      <a:hlink>
        <a:srgbClr val="D04A02"/>
      </a:hlink>
      <a:folHlink>
        <a:srgbClr val="DB53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dcb890d6-a731-4f57-8a9f-764ae62821b5">
      <Terms xmlns="http://schemas.microsoft.com/office/infopath/2007/PartnerControls"/>
    </lcf76f155ced4ddcb4097134ff3c332f>
    <TaxCatchAll xmlns="ab0a1226-3c46-47f5-83e4-fa3f439eb8db"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D23CA55B3F66F44B328F2DC05B2CCF8" ma:contentTypeVersion="16" ma:contentTypeDescription="Crée un document." ma:contentTypeScope="" ma:versionID="487a55d5de8adff63ebed61b9115c808">
  <xsd:schema xmlns:xsd="http://www.w3.org/2001/XMLSchema" xmlns:xs="http://www.w3.org/2001/XMLSchema" xmlns:p="http://schemas.microsoft.com/office/2006/metadata/properties" xmlns:ns2="dcb890d6-a731-4f57-8a9f-764ae62821b5" xmlns:ns3="ab0a1226-3c46-47f5-83e4-fa3f439eb8db" targetNamespace="http://schemas.microsoft.com/office/2006/metadata/properties" ma:root="true" ma:fieldsID="be98e6e7e7b89ee61e9363aa3c7dc580" ns2:_="" ns3:_="">
    <xsd:import namespace="dcb890d6-a731-4f57-8a9f-764ae62821b5"/>
    <xsd:import namespace="ab0a1226-3c46-47f5-83e4-fa3f439eb8d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b890d6-a731-4f57-8a9f-764ae62821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Balises d’images" ma:readOnly="false" ma:fieldId="{5cf76f15-5ced-4ddc-b409-7134ff3c332f}" ma:taxonomyMulti="true" ma:sspId="33ef62f9-2e07-484b-bd79-00aec90129fe"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DateTaken" ma:index="22" nillable="true" ma:displayName="MediaServiceDateTaken" ma:hidden="true" ma:indexed="true" ma:internalName="MediaServiceDateTaken"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b0a1226-3c46-47f5-83e4-fa3f439eb8db" elementFormDefault="qualified">
    <xsd:import namespace="http://schemas.microsoft.com/office/2006/documentManagement/types"/>
    <xsd:import namespace="http://schemas.microsoft.com/office/infopath/2007/PartnerControls"/>
    <xsd:element name="SharedWithUsers" ma:index="12"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Partagé avec détails" ma:internalName="SharedWithDetails" ma:readOnly="true">
      <xsd:simpleType>
        <xsd:restriction base="dms:Note">
          <xsd:maxLength value="255"/>
        </xsd:restriction>
      </xsd:simpleType>
    </xsd:element>
    <xsd:element name="TaxCatchAll" ma:index="16" nillable="true" ma:displayName="Taxonomy Catch All Column" ma:hidden="true" ma:list="{f0622831-f242-467e-be93-3f95e244a73c}" ma:internalName="TaxCatchAll" ma:showField="CatchAllData" ma:web="ab0a1226-3c46-47f5-83e4-fa3f439eb8d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F63E572-234A-46C8-BB5E-CC7FC90CFB83}">
  <ds:schemaRefs>
    <ds:schemaRef ds:uri="http://schemas.microsoft.com/sharepoint/v3/contenttype/forms"/>
  </ds:schemaRefs>
</ds:datastoreItem>
</file>

<file path=customXml/itemProps2.xml><?xml version="1.0" encoding="utf-8"?>
<ds:datastoreItem xmlns:ds="http://schemas.openxmlformats.org/officeDocument/2006/customXml" ds:itemID="{B697C88D-688B-43A6-8B86-19292A8C2C5D}">
  <ds:schemaRefs>
    <ds:schemaRef ds:uri="http://www.w3.org/XML/1998/namespace"/>
    <ds:schemaRef ds:uri="http://schemas.microsoft.com/office/2006/metadata/properties"/>
    <ds:schemaRef ds:uri="http://purl.org/dc/elements/1.1/"/>
    <ds:schemaRef ds:uri="http://schemas.microsoft.com/office/2006/documentManagement/types"/>
    <ds:schemaRef ds:uri="http://schemas.openxmlformats.org/package/2006/metadata/core-properties"/>
    <ds:schemaRef ds:uri="http://schemas.microsoft.com/office/infopath/2007/PartnerControls"/>
    <ds:schemaRef ds:uri="ab0a1226-3c46-47f5-83e4-fa3f439eb8db"/>
    <ds:schemaRef ds:uri="dcb890d6-a731-4f57-8a9f-764ae62821b5"/>
    <ds:schemaRef ds:uri="http://purl.org/dc/dcmitype/"/>
    <ds:schemaRef ds:uri="http://purl.org/dc/terms/"/>
  </ds:schemaRefs>
</ds:datastoreItem>
</file>

<file path=customXml/itemProps3.xml><?xml version="1.0" encoding="utf-8"?>
<ds:datastoreItem xmlns:ds="http://schemas.openxmlformats.org/officeDocument/2006/customXml" ds:itemID="{0DAEEC43-2394-41AC-AEDF-187BB5B2A5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cb890d6-a731-4f57-8a9f-764ae62821b5"/>
    <ds:schemaRef ds:uri="ab0a1226-3c46-47f5-83e4-fa3f439eb8d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otalTime>0</TotalTime>
  <Words>762</Words>
  <Application>Microsoft Office PowerPoint</Application>
  <PresentationFormat>Widescreen</PresentationFormat>
  <Paragraphs>82</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EYInterstate Light</vt:lpstr>
      <vt:lpstr>Georgia</vt:lpstr>
      <vt:lpstr>Wingdings</vt:lpstr>
      <vt:lpstr>PwC</vt:lpstr>
      <vt:lpstr>Assemblée Générale du 24 Avril 2026  </vt:lpstr>
      <vt:lpstr>Sommaire </vt:lpstr>
      <vt:lpstr>1. Assemblée Générale Ordinaire</vt:lpstr>
      <vt:lpstr>2. Assemblée Générale Ordinaire et Extraordinaire</vt:lpstr>
      <vt:lpstr>3. Rapport non soumis à l’approbation de l’Assemblée Générale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Assemblée Générale du 21 Avril 2022</dc:title>
  <dc:creator>Margerin, Benedicte</dc:creator>
  <cp:lastModifiedBy>Chloe Deparis</cp:lastModifiedBy>
  <cp:revision>2</cp:revision>
  <cp:lastPrinted>2021-03-18T17:40:32Z</cp:lastPrinted>
  <dcterms:modified xsi:type="dcterms:W3CDTF">2026-04-22T19:27:35Z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2023-03-08T09:02:12Z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6a87f5c3-a54d-496a-a4ef-45402a2387ad</vt:lpwstr>
  </property>
  <property fmtid="{D5CDD505-2E9C-101B-9397-08002B2CF9AE}" pid="8" name="MSIP_Label_ea60d57e-af5b-4752-ac57-3e4f28ca11dc_ContentBits">
    <vt:lpwstr>0</vt:lpwstr>
  </property>
  <property fmtid="{D5CDD505-2E9C-101B-9397-08002B2CF9AE}" pid="9" name="ContentTypeId">
    <vt:lpwstr>0x0101001D23CA55B3F66F44B328F2DC05B2CCF8</vt:lpwstr>
  </property>
  <property fmtid="{D5CDD505-2E9C-101B-9397-08002B2CF9AE}" pid="10" name="MediaServiceImageTags">
    <vt:lpwstr/>
  </property>
</Properties>
</file>