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99" r:id="rId4"/>
  </p:sldMasterIdLst>
  <p:notesMasterIdLst>
    <p:notesMasterId r:id="rId10"/>
  </p:notesMasterIdLst>
  <p:sldIdLst>
    <p:sldId id="393" r:id="rId5"/>
    <p:sldId id="396" r:id="rId6"/>
    <p:sldId id="398" r:id="rId7"/>
    <p:sldId id="397" r:id="rId8"/>
    <p:sldId id="264" r:id="rId9"/>
  </p:sldIdLst>
  <p:sldSz cx="12192000" cy="6858000"/>
  <p:notesSz cx="6858000" cy="9144000"/>
  <p:custDataLst>
    <p:tags r:id="rId11"/>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CF4012-D50F-E163-7D45-3BE67E8EBD16}" name="Chloe Deparis" initials="CD" userId="S::Chloe.Deparis@fr.ey.com::bd45e533-cfe3-4e4d-9aef-89587f37bfdb" providerId="AD"/>
  <p188:author id="{63F4141E-BE12-D33F-6366-8EC171B31700}" name="Federspiel, Elisabeth" initials="FE" userId="S::EFederspiel@deloitte.fr::5fab661e-9449-496d-beec-e55c7be54bc8" providerId="AD"/>
  <p188:author id="{BD29E195-9221-7E45-8A22-D9B31A276B34}" name="Federspiel, Elisabeth" initials="EF" userId="S::efederspiel@deloitte.fr::5fab661e-9449-496d-beec-e55c7be54bc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Federspiel, Elisabeth" initials="FE" lastIdx="2" clrIdx="0">
    <p:extLst>
      <p:ext uri="{19B8F6BF-5375-455C-9EA6-DF929625EA0E}">
        <p15:presenceInfo xmlns:p15="http://schemas.microsoft.com/office/powerpoint/2012/main" userId="S::efederspiel@deloitte.fr::5fab661e-9449-496d-beec-e55c7be54bc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01A478-CCB2-4BCE-864E-8E77624C6474}" v="4" dt="2026-04-22T19:28:43.857"/>
  </p1510:revLst>
</p1510:revInfo>
</file>

<file path=ppt/tableStyles.xml><?xml version="1.0" encoding="utf-8"?>
<a:tblStyleLst xmlns:a="http://schemas.openxmlformats.org/drawingml/2006/main" def="{72CD24EC-5E10-41C5-8CA8-7BFE9CA31D8E}">
  <a:tblStyle styleId="{72CD24EC-5E10-41C5-8CA8-7BFE9CA31D8E}"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6E8E6"/>
          </a:solidFill>
        </a:fill>
      </a:tcStyle>
    </a:wholeTbl>
    <a:band1H>
      <a:tcTxStyle/>
      <a:tcStyle>
        <a:tcBdr/>
        <a:fill>
          <a:solidFill>
            <a:srgbClr val="EECECA"/>
          </a:solidFill>
        </a:fill>
      </a:tcStyle>
    </a:band1H>
    <a:band2H>
      <a:tcTxStyle/>
      <a:tcStyle>
        <a:tcBdr/>
      </a:tcStyle>
    </a:band2H>
    <a:band1V>
      <a:tcTxStyle/>
      <a:tcStyle>
        <a:tcBdr/>
        <a:fill>
          <a:solidFill>
            <a:srgbClr val="EECECA"/>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896" y="268"/>
      </p:cViewPr>
      <p:guideLst/>
    </p:cSldViewPr>
  </p:slideViewPr>
  <p:notesTextViewPr>
    <p:cViewPr>
      <p:scale>
        <a:sx n="1" d="1"/>
        <a:sy n="1" d="1"/>
      </p:scale>
      <p:origin x="0" y="0"/>
    </p:cViewPr>
  </p:notesTextViewPr>
  <p:notesViewPr>
    <p:cSldViewPr snapToGrid="0" showGuides="1">
      <p:cViewPr varScale="1">
        <p:scale>
          <a:sx n="88" d="100"/>
          <a:sy n="88" d="100"/>
        </p:scale>
        <p:origin x="355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r-FR"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p1: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2" name="Google Shape;352;p1: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53" name="Google Shape;353;p1: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fr-FR"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8798678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a:extLst>
            <a:ext uri="{FF2B5EF4-FFF2-40B4-BE49-F238E27FC236}">
              <a16:creationId xmlns:a16="http://schemas.microsoft.com/office/drawing/2014/main" id="{5898B251-22CF-CBCD-A1E5-2DF3E98D6C68}"/>
            </a:ext>
          </a:extLst>
        </p:cNvPr>
        <p:cNvGrpSpPr/>
        <p:nvPr/>
      </p:nvGrpSpPr>
      <p:grpSpPr>
        <a:xfrm>
          <a:off x="0" y="0"/>
          <a:ext cx="0" cy="0"/>
          <a:chOff x="0" y="0"/>
          <a:chExt cx="0" cy="0"/>
        </a:xfrm>
      </p:grpSpPr>
      <p:sp>
        <p:nvSpPr>
          <p:cNvPr id="360" name="Google Shape;360;p2:notes">
            <a:extLst>
              <a:ext uri="{FF2B5EF4-FFF2-40B4-BE49-F238E27FC236}">
                <a16:creationId xmlns:a16="http://schemas.microsoft.com/office/drawing/2014/main" id="{F73722F1-1F6D-D899-B810-42E0B8CA47FB}"/>
              </a:ext>
            </a:extLst>
          </p:cNvPr>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1" name="Google Shape;361;p2:notes">
            <a:extLst>
              <a:ext uri="{FF2B5EF4-FFF2-40B4-BE49-F238E27FC236}">
                <a16:creationId xmlns:a16="http://schemas.microsoft.com/office/drawing/2014/main" id="{5D877C00-7432-F08D-14FE-C875F405501F}"/>
              </a:ext>
            </a:extLst>
          </p:cNvPr>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62" name="Google Shape;362;p2:notes">
            <a:extLst>
              <a:ext uri="{FF2B5EF4-FFF2-40B4-BE49-F238E27FC236}">
                <a16:creationId xmlns:a16="http://schemas.microsoft.com/office/drawing/2014/main" id="{971E2E71-18BF-FF20-BBF6-4D13BCB3A497}"/>
              </a:ext>
            </a:extLst>
          </p:cNvPr>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fr-FR"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3586145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g8897048a04_1_0: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2" name="Google Shape;372;g8897048a04_1_0:notes"/>
          <p:cNvSpPr txBox="1">
            <a:spLocks noGrp="1"/>
          </p:cNvSpPr>
          <p:nvPr>
            <p:ph type="body" idx="1"/>
          </p:nvPr>
        </p:nvSpPr>
        <p:spPr>
          <a:xfrm>
            <a:off x="679768" y="4777194"/>
            <a:ext cx="5438140" cy="390877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3" name="Google Shape;373;g8897048a04_1_0:notes"/>
          <p:cNvSpPr txBox="1">
            <a:spLocks noGrp="1"/>
          </p:cNvSpPr>
          <p:nvPr>
            <p:ph type="sldNum" idx="12"/>
          </p:nvPr>
        </p:nvSpPr>
        <p:spPr>
          <a:xfrm>
            <a:off x="3850443" y="9428583"/>
            <a:ext cx="2945659" cy="49796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fr-FR"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lang="fr-FR"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a:extLst>
            <a:ext uri="{FF2B5EF4-FFF2-40B4-BE49-F238E27FC236}">
              <a16:creationId xmlns:a16="http://schemas.microsoft.com/office/drawing/2014/main" id="{851996B0-C81B-F0C5-7B27-69209A414183}"/>
            </a:ext>
          </a:extLst>
        </p:cNvPr>
        <p:cNvGrpSpPr/>
        <p:nvPr/>
      </p:nvGrpSpPr>
      <p:grpSpPr>
        <a:xfrm>
          <a:off x="0" y="0"/>
          <a:ext cx="0" cy="0"/>
          <a:chOff x="0" y="0"/>
          <a:chExt cx="0" cy="0"/>
        </a:xfrm>
      </p:grpSpPr>
      <p:sp>
        <p:nvSpPr>
          <p:cNvPr id="371" name="Google Shape;371;g8897048a04_1_0:notes">
            <a:extLst>
              <a:ext uri="{FF2B5EF4-FFF2-40B4-BE49-F238E27FC236}">
                <a16:creationId xmlns:a16="http://schemas.microsoft.com/office/drawing/2014/main" id="{12319AC7-A171-BBC1-57F7-EB01A57ED109}"/>
              </a:ext>
            </a:extLst>
          </p:cNvPr>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2" name="Google Shape;372;g8897048a04_1_0:notes">
            <a:extLst>
              <a:ext uri="{FF2B5EF4-FFF2-40B4-BE49-F238E27FC236}">
                <a16:creationId xmlns:a16="http://schemas.microsoft.com/office/drawing/2014/main" id="{39C9F7F3-2B2E-1A63-6CFB-88082BA9BE31}"/>
              </a:ext>
            </a:extLst>
          </p:cNvPr>
          <p:cNvSpPr txBox="1">
            <a:spLocks noGrp="1"/>
          </p:cNvSpPr>
          <p:nvPr>
            <p:ph type="body" idx="1"/>
          </p:nvPr>
        </p:nvSpPr>
        <p:spPr>
          <a:xfrm>
            <a:off x="679768" y="4777194"/>
            <a:ext cx="5438140" cy="390877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73" name="Google Shape;373;g8897048a04_1_0:notes">
            <a:extLst>
              <a:ext uri="{FF2B5EF4-FFF2-40B4-BE49-F238E27FC236}">
                <a16:creationId xmlns:a16="http://schemas.microsoft.com/office/drawing/2014/main" id="{D58DA81A-714D-7733-D040-13DCFFC96753}"/>
              </a:ext>
            </a:extLst>
          </p:cNvPr>
          <p:cNvSpPr txBox="1">
            <a:spLocks noGrp="1"/>
          </p:cNvSpPr>
          <p:nvPr>
            <p:ph type="sldNum" idx="12"/>
          </p:nvPr>
        </p:nvSpPr>
        <p:spPr>
          <a:xfrm>
            <a:off x="3850443" y="9428583"/>
            <a:ext cx="2945659" cy="49796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fr-FR"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718784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
        <p:cNvGrpSpPr/>
        <p:nvPr/>
      </p:nvGrpSpPr>
      <p:grpSpPr>
        <a:xfrm>
          <a:off x="0" y="0"/>
          <a:ext cx="0" cy="0"/>
          <a:chOff x="0" y="0"/>
          <a:chExt cx="0" cy="0"/>
        </a:xfrm>
      </p:grpSpPr>
      <p:sp>
        <p:nvSpPr>
          <p:cNvPr id="392" name="Google Shape;392;p5: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93" name="Google Shape;393;p5: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4" name="Google Shape;394;p5: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fr-FR"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5</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9152610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All White">
  <p:cSld name="Title Slide All White">
    <p:bg>
      <p:bgPr>
        <a:solidFill>
          <a:schemeClr val="lt1"/>
        </a:solidFill>
        <a:effectLst/>
      </p:bgPr>
    </p:bg>
    <p:spTree>
      <p:nvGrpSpPr>
        <p:cNvPr id="1" name="Shape 17"/>
        <p:cNvGrpSpPr/>
        <p:nvPr/>
      </p:nvGrpSpPr>
      <p:grpSpPr>
        <a:xfrm>
          <a:off x="0" y="0"/>
          <a:ext cx="0" cy="0"/>
          <a:chOff x="0" y="0"/>
          <a:chExt cx="0" cy="0"/>
        </a:xfrm>
      </p:grpSpPr>
      <p:sp>
        <p:nvSpPr>
          <p:cNvPr id="18" name="Google Shape;18;p2"/>
          <p:cNvSpPr txBox="1">
            <a:spLocks noGrp="1"/>
          </p:cNvSpPr>
          <p:nvPr>
            <p:ph type="ctrTitle"/>
          </p:nvPr>
        </p:nvSpPr>
        <p:spPr>
          <a:xfrm>
            <a:off x="609601" y="457202"/>
            <a:ext cx="7192433" cy="2514599"/>
          </a:xfrm>
          <a:prstGeom prst="rect">
            <a:avLst/>
          </a:prstGeom>
          <a:noFill/>
          <a:ln>
            <a:noFill/>
          </a:ln>
        </p:spPr>
        <p:txBody>
          <a:bodyPr spcFirstLastPara="1" wrap="square" lIns="0" tIns="0" rIns="0" bIns="0" anchor="b" anchorCtr="0">
            <a:noAutofit/>
          </a:bodyPr>
          <a:lstStyle>
            <a:lvl1pPr lvl="0" algn="l">
              <a:lnSpc>
                <a:spcPct val="85000"/>
              </a:lnSpc>
              <a:spcBef>
                <a:spcPts val="0"/>
              </a:spcBef>
              <a:spcAft>
                <a:spcPts val="0"/>
              </a:spcAft>
              <a:buClr>
                <a:schemeClr val="dk1"/>
              </a:buClr>
              <a:buSzPts val="4400"/>
              <a:buFont typeface="Georgia"/>
              <a:buNone/>
              <a:defRPr sz="44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
          <p:cNvSpPr txBox="1">
            <a:spLocks noGrp="1"/>
          </p:cNvSpPr>
          <p:nvPr>
            <p:ph type="subTitle" idx="1"/>
          </p:nvPr>
        </p:nvSpPr>
        <p:spPr>
          <a:xfrm>
            <a:off x="609600" y="3749040"/>
            <a:ext cx="5307013" cy="59436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1400"/>
              <a:buNone/>
              <a:defRPr sz="1400" b="0">
                <a:solidFill>
                  <a:schemeClr val="dk1"/>
                </a:solidFill>
              </a:defRPr>
            </a:lvl1pPr>
            <a:lvl2pPr lvl="1" algn="l">
              <a:lnSpc>
                <a:spcPct val="100000"/>
              </a:lnSpc>
              <a:spcBef>
                <a:spcPts val="0"/>
              </a:spcBef>
              <a:spcAft>
                <a:spcPts val="0"/>
              </a:spcAft>
              <a:buClr>
                <a:schemeClr val="dk1"/>
              </a:buClr>
              <a:buSzPts val="1400"/>
              <a:buNone/>
              <a:defRPr sz="1400">
                <a:solidFill>
                  <a:schemeClr val="dk1"/>
                </a:solidFill>
              </a:defRPr>
            </a:lvl2pPr>
            <a:lvl3pPr lvl="2" algn="l">
              <a:lnSpc>
                <a:spcPct val="100000"/>
              </a:lnSpc>
              <a:spcBef>
                <a:spcPts val="0"/>
              </a:spcBef>
              <a:spcAft>
                <a:spcPts val="0"/>
              </a:spcAft>
              <a:buClr>
                <a:schemeClr val="dk1"/>
              </a:buClr>
              <a:buSzPts val="1400"/>
              <a:buNone/>
              <a:defRPr sz="1400">
                <a:solidFill>
                  <a:schemeClr val="dk1"/>
                </a:solidFill>
              </a:defRPr>
            </a:lvl3pPr>
            <a:lvl4pPr lvl="3" algn="l">
              <a:lnSpc>
                <a:spcPct val="100000"/>
              </a:lnSpc>
              <a:spcBef>
                <a:spcPts val="0"/>
              </a:spcBef>
              <a:spcAft>
                <a:spcPts val="0"/>
              </a:spcAft>
              <a:buClr>
                <a:schemeClr val="dk1"/>
              </a:buClr>
              <a:buSzPts val="1400"/>
              <a:buNone/>
              <a:defRPr sz="1400">
                <a:solidFill>
                  <a:schemeClr val="dk1"/>
                </a:solidFill>
              </a:defRPr>
            </a:lvl4pPr>
            <a:lvl5pPr lvl="4" algn="l">
              <a:lnSpc>
                <a:spcPct val="100000"/>
              </a:lnSpc>
              <a:spcBef>
                <a:spcPts val="0"/>
              </a:spcBef>
              <a:spcAft>
                <a:spcPts val="0"/>
              </a:spcAft>
              <a:buClr>
                <a:schemeClr val="dk1"/>
              </a:buClr>
              <a:buSzPts val="1400"/>
              <a:buNone/>
              <a:defRPr sz="1400">
                <a:solidFill>
                  <a:schemeClr val="dk1"/>
                </a:solidFill>
              </a:defRPr>
            </a:lvl5pPr>
            <a:lvl6pPr lvl="5" algn="l">
              <a:lnSpc>
                <a:spcPct val="100000"/>
              </a:lnSpc>
              <a:spcBef>
                <a:spcPts val="0"/>
              </a:spcBef>
              <a:spcAft>
                <a:spcPts val="0"/>
              </a:spcAft>
              <a:buClr>
                <a:schemeClr val="dk1"/>
              </a:buClr>
              <a:buSzPts val="1400"/>
              <a:buNone/>
              <a:defRPr sz="1400">
                <a:solidFill>
                  <a:schemeClr val="dk1"/>
                </a:solidFill>
              </a:defRPr>
            </a:lvl6pPr>
            <a:lvl7pPr lvl="6" algn="l">
              <a:lnSpc>
                <a:spcPct val="100000"/>
              </a:lnSpc>
              <a:spcBef>
                <a:spcPts val="0"/>
              </a:spcBef>
              <a:spcAft>
                <a:spcPts val="0"/>
              </a:spcAft>
              <a:buClr>
                <a:schemeClr val="dk1"/>
              </a:buClr>
              <a:buSzPts val="1400"/>
              <a:buNone/>
              <a:defRPr sz="1400">
                <a:solidFill>
                  <a:schemeClr val="dk1"/>
                </a:solidFill>
              </a:defRPr>
            </a:lvl7pPr>
            <a:lvl8pPr lvl="7" algn="l">
              <a:lnSpc>
                <a:spcPct val="100000"/>
              </a:lnSpc>
              <a:spcBef>
                <a:spcPts val="0"/>
              </a:spcBef>
              <a:spcAft>
                <a:spcPts val="0"/>
              </a:spcAft>
              <a:buClr>
                <a:schemeClr val="dk1"/>
              </a:buClr>
              <a:buSzPts val="1400"/>
              <a:buNone/>
              <a:defRPr sz="1400">
                <a:solidFill>
                  <a:schemeClr val="dk1"/>
                </a:solidFill>
              </a:defRPr>
            </a:lvl8pPr>
            <a:lvl9pPr lvl="8" algn="l">
              <a:lnSpc>
                <a:spcPct val="100000"/>
              </a:lnSpc>
              <a:spcBef>
                <a:spcPts val="0"/>
              </a:spcBef>
              <a:spcAft>
                <a:spcPts val="0"/>
              </a:spcAft>
              <a:buClr>
                <a:schemeClr val="dk1"/>
              </a:buClr>
              <a:buSzPts val="1400"/>
              <a:buNone/>
              <a:defRPr sz="1400">
                <a:solidFill>
                  <a:schemeClr val="dk1"/>
                </a:solidFill>
              </a:defRPr>
            </a:lvl9pPr>
          </a:lstStyle>
          <a:p>
            <a:endParaRPr/>
          </a:p>
        </p:txBody>
      </p:sp>
      <p:pic>
        <p:nvPicPr>
          <p:cNvPr id="7" name="Google Shape;21;p2" descr="RÃ©sultat de recherche d'images pour &quot;logo deloitte&quot;">
            <a:extLst>
              <a:ext uri="{FF2B5EF4-FFF2-40B4-BE49-F238E27FC236}">
                <a16:creationId xmlns:a16="http://schemas.microsoft.com/office/drawing/2014/main" id="{6D3E56AE-F790-4D85-A745-0A8F09F55A4E}"/>
              </a:ext>
            </a:extLst>
          </p:cNvPr>
          <p:cNvPicPr preferRelativeResize="0"/>
          <p:nvPr userDrawn="1"/>
        </p:nvPicPr>
        <p:blipFill rotWithShape="1">
          <a:blip r:embed="rId2">
            <a:alphaModFix/>
          </a:blip>
          <a:srcRect/>
          <a:stretch/>
        </p:blipFill>
        <p:spPr>
          <a:xfrm>
            <a:off x="10411550" y="6208375"/>
            <a:ext cx="1170850" cy="219535"/>
          </a:xfrm>
          <a:prstGeom prst="rect">
            <a:avLst/>
          </a:prstGeom>
          <a:noFill/>
          <a:ln>
            <a:noFill/>
          </a:ln>
        </p:spPr>
      </p:pic>
      <p:grpSp>
        <p:nvGrpSpPr>
          <p:cNvPr id="8" name="Group 4">
            <a:extLst>
              <a:ext uri="{FF2B5EF4-FFF2-40B4-BE49-F238E27FC236}">
                <a16:creationId xmlns:a16="http://schemas.microsoft.com/office/drawing/2014/main" id="{C7169BA3-CCE4-474C-B8F2-DF88372BB47C}"/>
              </a:ext>
            </a:extLst>
          </p:cNvPr>
          <p:cNvGrpSpPr>
            <a:grpSpLocks noChangeAspect="1"/>
          </p:cNvGrpSpPr>
          <p:nvPr userDrawn="1"/>
        </p:nvGrpSpPr>
        <p:grpSpPr bwMode="auto">
          <a:xfrm>
            <a:off x="797664" y="5890392"/>
            <a:ext cx="487018" cy="510406"/>
            <a:chOff x="7110" y="4004"/>
            <a:chExt cx="191" cy="196"/>
          </a:xfrm>
        </p:grpSpPr>
        <p:sp>
          <p:nvSpPr>
            <p:cNvPr id="9" name="Freeform 5">
              <a:extLst>
                <a:ext uri="{FF2B5EF4-FFF2-40B4-BE49-F238E27FC236}">
                  <a16:creationId xmlns:a16="http://schemas.microsoft.com/office/drawing/2014/main" id="{B39D8E27-0321-4B90-8443-F947EE0651B4}"/>
                </a:ext>
              </a:extLst>
            </p:cNvPr>
            <p:cNvSpPr>
              <a:spLocks/>
            </p:cNvSpPr>
            <p:nvPr userDrawn="1"/>
          </p:nvSpPr>
          <p:spPr bwMode="auto">
            <a:xfrm>
              <a:off x="7110" y="4004"/>
              <a:ext cx="191" cy="70"/>
            </a:xfrm>
            <a:custGeom>
              <a:avLst/>
              <a:gdLst>
                <a:gd name="T0" fmla="*/ 191 w 191"/>
                <a:gd name="T1" fmla="*/ 0 h 70"/>
                <a:gd name="T2" fmla="*/ 0 w 191"/>
                <a:gd name="T3" fmla="*/ 70 h 70"/>
                <a:gd name="T4" fmla="*/ 191 w 191"/>
                <a:gd name="T5" fmla="*/ 36 h 70"/>
                <a:gd name="T6" fmla="*/ 191 w 191"/>
                <a:gd name="T7" fmla="*/ 0 h 70"/>
              </a:gdLst>
              <a:ahLst/>
              <a:cxnLst>
                <a:cxn ang="0">
                  <a:pos x="T0" y="T1"/>
                </a:cxn>
                <a:cxn ang="0">
                  <a:pos x="T2" y="T3"/>
                </a:cxn>
                <a:cxn ang="0">
                  <a:pos x="T4" y="T5"/>
                </a:cxn>
                <a:cxn ang="0">
                  <a:pos x="T6" y="T7"/>
                </a:cxn>
              </a:cxnLst>
              <a:rect l="0" t="0" r="r" b="b"/>
              <a:pathLst>
                <a:path w="191" h="70">
                  <a:moveTo>
                    <a:pt x="191" y="0"/>
                  </a:moveTo>
                  <a:lnTo>
                    <a:pt x="0" y="70"/>
                  </a:lnTo>
                  <a:lnTo>
                    <a:pt x="191" y="36"/>
                  </a:lnTo>
                  <a:lnTo>
                    <a:pt x="191" y="0"/>
                  </a:lnTo>
                  <a:close/>
                </a:path>
              </a:pathLst>
            </a:custGeom>
            <a:solidFill>
              <a:srgbClr val="FFE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en-IN" sz="1932" b="0" i="0" u="none" strike="noStrike" kern="0" cap="none" spc="0" normalizeH="0" baseline="0" noProof="0">
                <a:ln>
                  <a:noFill/>
                </a:ln>
                <a:solidFill>
                  <a:srgbClr val="FFFFFF"/>
                </a:solidFill>
                <a:effectLst/>
                <a:uLnTx/>
                <a:uFillTx/>
                <a:latin typeface="EYInterstate Light"/>
              </a:endParaRPr>
            </a:p>
          </p:txBody>
        </p:sp>
        <p:sp>
          <p:nvSpPr>
            <p:cNvPr id="10" name="Freeform 6">
              <a:extLst>
                <a:ext uri="{FF2B5EF4-FFF2-40B4-BE49-F238E27FC236}">
                  <a16:creationId xmlns:a16="http://schemas.microsoft.com/office/drawing/2014/main" id="{F9000CCF-422F-4AA1-90C5-D0E50F4A3A85}"/>
                </a:ext>
              </a:extLst>
            </p:cNvPr>
            <p:cNvSpPr>
              <a:spLocks/>
            </p:cNvSpPr>
            <p:nvPr userDrawn="1"/>
          </p:nvSpPr>
          <p:spPr bwMode="auto">
            <a:xfrm>
              <a:off x="7111" y="4103"/>
              <a:ext cx="78" cy="97"/>
            </a:xfrm>
            <a:custGeom>
              <a:avLst/>
              <a:gdLst>
                <a:gd name="T0" fmla="*/ 30 w 78"/>
                <a:gd name="T1" fmla="*/ 58 h 97"/>
                <a:gd name="T2" fmla="*/ 65 w 78"/>
                <a:gd name="T3" fmla="*/ 58 h 97"/>
                <a:gd name="T4" fmla="*/ 65 w 78"/>
                <a:gd name="T5" fmla="*/ 38 h 97"/>
                <a:gd name="T6" fmla="*/ 30 w 78"/>
                <a:gd name="T7" fmla="*/ 38 h 97"/>
                <a:gd name="T8" fmla="*/ 30 w 78"/>
                <a:gd name="T9" fmla="*/ 22 h 97"/>
                <a:gd name="T10" fmla="*/ 68 w 78"/>
                <a:gd name="T11" fmla="*/ 22 h 97"/>
                <a:gd name="T12" fmla="*/ 55 w 78"/>
                <a:gd name="T13" fmla="*/ 0 h 97"/>
                <a:gd name="T14" fmla="*/ 0 w 78"/>
                <a:gd name="T15" fmla="*/ 0 h 97"/>
                <a:gd name="T16" fmla="*/ 0 w 78"/>
                <a:gd name="T17" fmla="*/ 97 h 97"/>
                <a:gd name="T18" fmla="*/ 78 w 78"/>
                <a:gd name="T19" fmla="*/ 97 h 97"/>
                <a:gd name="T20" fmla="*/ 78 w 78"/>
                <a:gd name="T21" fmla="*/ 74 h 97"/>
                <a:gd name="T22" fmla="*/ 30 w 78"/>
                <a:gd name="T23" fmla="*/ 74 h 97"/>
                <a:gd name="T24" fmla="*/ 30 w 78"/>
                <a:gd name="T25" fmla="*/ 58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 h="97">
                  <a:moveTo>
                    <a:pt x="30" y="58"/>
                  </a:moveTo>
                  <a:lnTo>
                    <a:pt x="65" y="58"/>
                  </a:lnTo>
                  <a:lnTo>
                    <a:pt x="65" y="38"/>
                  </a:lnTo>
                  <a:lnTo>
                    <a:pt x="30" y="38"/>
                  </a:lnTo>
                  <a:lnTo>
                    <a:pt x="30" y="22"/>
                  </a:lnTo>
                  <a:lnTo>
                    <a:pt x="68" y="22"/>
                  </a:lnTo>
                  <a:lnTo>
                    <a:pt x="55" y="0"/>
                  </a:lnTo>
                  <a:lnTo>
                    <a:pt x="0" y="0"/>
                  </a:lnTo>
                  <a:lnTo>
                    <a:pt x="0" y="97"/>
                  </a:lnTo>
                  <a:lnTo>
                    <a:pt x="78" y="97"/>
                  </a:lnTo>
                  <a:lnTo>
                    <a:pt x="78" y="74"/>
                  </a:lnTo>
                  <a:lnTo>
                    <a:pt x="30" y="74"/>
                  </a:lnTo>
                  <a:lnTo>
                    <a:pt x="30" y="58"/>
                  </a:lnTo>
                  <a:close/>
                </a:path>
              </a:pathLst>
            </a:custGeom>
            <a:solidFill>
              <a:srgbClr val="2E2E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en-IN" sz="1932" b="0" i="0" u="none" strike="noStrike" kern="0" cap="none" spc="0" normalizeH="0" baseline="0" noProof="0">
                <a:ln>
                  <a:noFill/>
                </a:ln>
                <a:solidFill>
                  <a:srgbClr val="FFFFFF"/>
                </a:solidFill>
                <a:effectLst/>
                <a:uLnTx/>
                <a:uFillTx/>
                <a:latin typeface="EYInterstate Light"/>
              </a:endParaRPr>
            </a:p>
          </p:txBody>
        </p:sp>
        <p:sp>
          <p:nvSpPr>
            <p:cNvPr id="11" name="Freeform 7">
              <a:extLst>
                <a:ext uri="{FF2B5EF4-FFF2-40B4-BE49-F238E27FC236}">
                  <a16:creationId xmlns:a16="http://schemas.microsoft.com/office/drawing/2014/main" id="{6519E3DC-840F-44C1-A92F-1CCB0AFCA4D5}"/>
                </a:ext>
              </a:extLst>
            </p:cNvPr>
            <p:cNvSpPr>
              <a:spLocks/>
            </p:cNvSpPr>
            <p:nvPr userDrawn="1"/>
          </p:nvSpPr>
          <p:spPr bwMode="auto">
            <a:xfrm>
              <a:off x="7176" y="4103"/>
              <a:ext cx="96" cy="97"/>
            </a:xfrm>
            <a:custGeom>
              <a:avLst/>
              <a:gdLst>
                <a:gd name="T0" fmla="*/ 64 w 96"/>
                <a:gd name="T1" fmla="*/ 0 h 97"/>
                <a:gd name="T2" fmla="*/ 48 w 96"/>
                <a:gd name="T3" fmla="*/ 32 h 97"/>
                <a:gd name="T4" fmla="*/ 32 w 96"/>
                <a:gd name="T5" fmla="*/ 0 h 97"/>
                <a:gd name="T6" fmla="*/ 0 w 96"/>
                <a:gd name="T7" fmla="*/ 0 h 97"/>
                <a:gd name="T8" fmla="*/ 33 w 96"/>
                <a:gd name="T9" fmla="*/ 58 h 97"/>
                <a:gd name="T10" fmla="*/ 33 w 96"/>
                <a:gd name="T11" fmla="*/ 97 h 97"/>
                <a:gd name="T12" fmla="*/ 62 w 96"/>
                <a:gd name="T13" fmla="*/ 97 h 97"/>
                <a:gd name="T14" fmla="*/ 62 w 96"/>
                <a:gd name="T15" fmla="*/ 58 h 97"/>
                <a:gd name="T16" fmla="*/ 96 w 96"/>
                <a:gd name="T17" fmla="*/ 0 h 97"/>
                <a:gd name="T18" fmla="*/ 64 w 96"/>
                <a:gd name="T19"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 h="97">
                  <a:moveTo>
                    <a:pt x="64" y="0"/>
                  </a:moveTo>
                  <a:lnTo>
                    <a:pt x="48" y="32"/>
                  </a:lnTo>
                  <a:lnTo>
                    <a:pt x="32" y="0"/>
                  </a:lnTo>
                  <a:lnTo>
                    <a:pt x="0" y="0"/>
                  </a:lnTo>
                  <a:lnTo>
                    <a:pt x="33" y="58"/>
                  </a:lnTo>
                  <a:lnTo>
                    <a:pt x="33" y="97"/>
                  </a:lnTo>
                  <a:lnTo>
                    <a:pt x="62" y="97"/>
                  </a:lnTo>
                  <a:lnTo>
                    <a:pt x="62" y="58"/>
                  </a:lnTo>
                  <a:lnTo>
                    <a:pt x="96" y="0"/>
                  </a:lnTo>
                  <a:lnTo>
                    <a:pt x="64" y="0"/>
                  </a:lnTo>
                  <a:close/>
                </a:path>
              </a:pathLst>
            </a:custGeom>
            <a:solidFill>
              <a:srgbClr val="2E2E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en-IN" sz="1932" b="0" i="0" u="none" strike="noStrike" kern="0" cap="none" spc="0" normalizeH="0" baseline="0" noProof="0">
                <a:ln>
                  <a:noFill/>
                </a:ln>
                <a:solidFill>
                  <a:srgbClr val="FFFFFF"/>
                </a:solidFill>
                <a:effectLst/>
                <a:uLnTx/>
                <a:uFillTx/>
                <a:latin typeface="EYInterstate Light"/>
              </a:endParaRPr>
            </a:p>
          </p:txBody>
        </p:sp>
      </p:grpSp>
    </p:spTree>
    <p:extLst>
      <p:ext uri="{BB962C8B-B14F-4D97-AF65-F5344CB8AC3E}">
        <p14:creationId xmlns:p14="http://schemas.microsoft.com/office/powerpoint/2010/main" val="2466220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74"/>
        <p:cNvGrpSpPr/>
        <p:nvPr/>
      </p:nvGrpSpPr>
      <p:grpSpPr>
        <a:xfrm>
          <a:off x="0" y="0"/>
          <a:ext cx="0" cy="0"/>
          <a:chOff x="0" y="0"/>
          <a:chExt cx="0" cy="0"/>
        </a:xfrm>
      </p:grpSpPr>
      <p:sp>
        <p:nvSpPr>
          <p:cNvPr id="75" name="Google Shape;75;p11"/>
          <p:cNvSpPr txBox="1">
            <a:spLocks noGrp="1"/>
          </p:cNvSpPr>
          <p:nvPr>
            <p:ph type="title"/>
          </p:nvPr>
        </p:nvSpPr>
        <p:spPr>
          <a:xfrm>
            <a:off x="609600" y="457200"/>
            <a:ext cx="10972803"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1"/>
          <p:cNvSpPr txBox="1">
            <a:spLocks noGrp="1"/>
          </p:cNvSpPr>
          <p:nvPr>
            <p:ph type="subTitle" idx="1"/>
          </p:nvPr>
        </p:nvSpPr>
        <p:spPr>
          <a:xfrm>
            <a:off x="609600"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77" name="Google Shape;77;p11"/>
          <p:cNvSpPr txBox="1">
            <a:spLocks noGrp="1"/>
          </p:cNvSpPr>
          <p:nvPr>
            <p:ph type="body" idx="2"/>
          </p:nvPr>
        </p:nvSpPr>
        <p:spPr>
          <a:xfrm>
            <a:off x="609599" y="2103440"/>
            <a:ext cx="5306484" cy="4068761"/>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78" name="Google Shape;78;p11"/>
          <p:cNvSpPr txBox="1">
            <a:spLocks noGrp="1"/>
          </p:cNvSpPr>
          <p:nvPr>
            <p:ph type="body" idx="3"/>
          </p:nvPr>
        </p:nvSpPr>
        <p:spPr>
          <a:xfrm>
            <a:off x="6275917" y="2103439"/>
            <a:ext cx="5306483" cy="4068761"/>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79" name="Google Shape;79;p11"/>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11"/>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81" name="Google Shape;81;p11"/>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3680223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82"/>
        <p:cNvGrpSpPr/>
        <p:nvPr/>
      </p:nvGrpSpPr>
      <p:grpSpPr>
        <a:xfrm>
          <a:off x="0" y="0"/>
          <a:ext cx="0" cy="0"/>
          <a:chOff x="0" y="0"/>
          <a:chExt cx="0" cy="0"/>
        </a:xfrm>
      </p:grpSpPr>
      <p:sp>
        <p:nvSpPr>
          <p:cNvPr id="83" name="Google Shape;83;p12"/>
          <p:cNvSpPr txBox="1">
            <a:spLocks noGrp="1"/>
          </p:cNvSpPr>
          <p:nvPr>
            <p:ph type="title"/>
          </p:nvPr>
        </p:nvSpPr>
        <p:spPr>
          <a:xfrm>
            <a:off x="609601" y="457200"/>
            <a:ext cx="5306484"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12"/>
          <p:cNvSpPr txBox="1">
            <a:spLocks noGrp="1"/>
          </p:cNvSpPr>
          <p:nvPr>
            <p:ph type="body" idx="1"/>
          </p:nvPr>
        </p:nvSpPr>
        <p:spPr>
          <a:xfrm>
            <a:off x="609599" y="2103440"/>
            <a:ext cx="5306484" cy="4068761"/>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85" name="Google Shape;85;p12"/>
          <p:cNvSpPr>
            <a:spLocks noGrp="1"/>
          </p:cNvSpPr>
          <p:nvPr>
            <p:ph type="pic" idx="2"/>
          </p:nvPr>
        </p:nvSpPr>
        <p:spPr>
          <a:xfrm>
            <a:off x="6096000" y="0"/>
            <a:ext cx="6096000" cy="68580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86" name="Google Shape;86;p12"/>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2"/>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sz="700" b="0" i="0" u="none" strike="noStrike" cap="none">
                <a:solidFill>
                  <a:schemeClr val="lt1"/>
                </a:solidFill>
                <a:latin typeface="Arial"/>
                <a:ea typeface="Arial"/>
                <a:cs typeface="Arial"/>
                <a:sym typeface="Arial"/>
              </a:defRPr>
            </a:lvl1pPr>
            <a:lvl2pPr marL="0" lvl="1" indent="0" algn="r">
              <a:spcBef>
                <a:spcPts val="0"/>
              </a:spcBef>
              <a:buNone/>
              <a:defRPr sz="700" b="0" i="0" u="none" strike="noStrike" cap="none">
                <a:solidFill>
                  <a:schemeClr val="lt1"/>
                </a:solidFill>
                <a:latin typeface="Arial"/>
                <a:ea typeface="Arial"/>
                <a:cs typeface="Arial"/>
                <a:sym typeface="Arial"/>
              </a:defRPr>
            </a:lvl2pPr>
            <a:lvl3pPr marL="0" lvl="2" indent="0" algn="r">
              <a:spcBef>
                <a:spcPts val="0"/>
              </a:spcBef>
              <a:buNone/>
              <a:defRPr sz="700" b="0" i="0" u="none" strike="noStrike" cap="none">
                <a:solidFill>
                  <a:schemeClr val="lt1"/>
                </a:solidFill>
                <a:latin typeface="Arial"/>
                <a:ea typeface="Arial"/>
                <a:cs typeface="Arial"/>
                <a:sym typeface="Arial"/>
              </a:defRPr>
            </a:lvl3pPr>
            <a:lvl4pPr marL="0" lvl="3" indent="0" algn="r">
              <a:spcBef>
                <a:spcPts val="0"/>
              </a:spcBef>
              <a:buNone/>
              <a:defRPr sz="700" b="0" i="0" u="none" strike="noStrike" cap="none">
                <a:solidFill>
                  <a:schemeClr val="lt1"/>
                </a:solidFill>
                <a:latin typeface="Arial"/>
                <a:ea typeface="Arial"/>
                <a:cs typeface="Arial"/>
                <a:sym typeface="Arial"/>
              </a:defRPr>
            </a:lvl4pPr>
            <a:lvl5pPr marL="0" lvl="4" indent="0" algn="r">
              <a:spcBef>
                <a:spcPts val="0"/>
              </a:spcBef>
              <a:buNone/>
              <a:defRPr sz="700" b="0" i="0" u="none" strike="noStrike" cap="none">
                <a:solidFill>
                  <a:schemeClr val="lt1"/>
                </a:solidFill>
                <a:latin typeface="Arial"/>
                <a:ea typeface="Arial"/>
                <a:cs typeface="Arial"/>
                <a:sym typeface="Arial"/>
              </a:defRPr>
            </a:lvl5pPr>
            <a:lvl6pPr marL="0" lvl="5" indent="0" algn="r">
              <a:spcBef>
                <a:spcPts val="0"/>
              </a:spcBef>
              <a:buNone/>
              <a:defRPr sz="700" b="0" i="0" u="none" strike="noStrike" cap="none">
                <a:solidFill>
                  <a:schemeClr val="lt1"/>
                </a:solidFill>
                <a:latin typeface="Arial"/>
                <a:ea typeface="Arial"/>
                <a:cs typeface="Arial"/>
                <a:sym typeface="Arial"/>
              </a:defRPr>
            </a:lvl6pPr>
            <a:lvl7pPr marL="0" lvl="6" indent="0" algn="r">
              <a:spcBef>
                <a:spcPts val="0"/>
              </a:spcBef>
              <a:buNone/>
              <a:defRPr sz="700" b="0" i="0" u="none" strike="noStrike" cap="none">
                <a:solidFill>
                  <a:schemeClr val="lt1"/>
                </a:solidFill>
                <a:latin typeface="Arial"/>
                <a:ea typeface="Arial"/>
                <a:cs typeface="Arial"/>
                <a:sym typeface="Arial"/>
              </a:defRPr>
            </a:lvl7pPr>
            <a:lvl8pPr marL="0" lvl="7" indent="0" algn="r">
              <a:spcBef>
                <a:spcPts val="0"/>
              </a:spcBef>
              <a:buNone/>
              <a:defRPr sz="700" b="0" i="0" u="none" strike="noStrike" cap="none">
                <a:solidFill>
                  <a:schemeClr val="lt1"/>
                </a:solidFill>
                <a:latin typeface="Arial"/>
                <a:ea typeface="Arial"/>
                <a:cs typeface="Arial"/>
                <a:sym typeface="Arial"/>
              </a:defRPr>
            </a:lvl8pPr>
            <a:lvl9pPr marL="0" lvl="8" indent="0" algn="r">
              <a:spcBef>
                <a:spcPts val="0"/>
              </a:spcBef>
              <a:buNone/>
              <a:defRPr sz="700" b="0" i="0" u="none" strike="noStrike" cap="none">
                <a:solidFill>
                  <a:schemeClr val="lt1"/>
                </a:solidFill>
                <a:latin typeface="Arial"/>
                <a:ea typeface="Arial"/>
                <a:cs typeface="Arial"/>
                <a:sym typeface="Arial"/>
              </a:defRPr>
            </a:lvl9pPr>
          </a:lstStyle>
          <a:p>
            <a:fld id="{00000000-1234-1234-1234-123412341234}" type="slidenum">
              <a:rPr lang="fr-FR" smtClean="0"/>
              <a:pPr/>
              <a:t>‹#›</a:t>
            </a:fld>
            <a:endParaRPr lang="fr-FR"/>
          </a:p>
        </p:txBody>
      </p:sp>
      <p:sp>
        <p:nvSpPr>
          <p:cNvPr id="88" name="Google Shape;88;p12"/>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3608015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89"/>
        <p:cNvGrpSpPr/>
        <p:nvPr/>
      </p:nvGrpSpPr>
      <p:grpSpPr>
        <a:xfrm>
          <a:off x="0" y="0"/>
          <a:ext cx="0" cy="0"/>
          <a:chOff x="0" y="0"/>
          <a:chExt cx="0" cy="0"/>
        </a:xfrm>
      </p:grpSpPr>
      <p:sp>
        <p:nvSpPr>
          <p:cNvPr id="90" name="Google Shape;90;p13"/>
          <p:cNvSpPr txBox="1">
            <a:spLocks noGrp="1"/>
          </p:cNvSpPr>
          <p:nvPr>
            <p:ph type="title"/>
          </p:nvPr>
        </p:nvSpPr>
        <p:spPr>
          <a:xfrm>
            <a:off x="609601" y="457200"/>
            <a:ext cx="5306484"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1" name="Google Shape;91;p13"/>
          <p:cNvSpPr txBox="1">
            <a:spLocks noGrp="1"/>
          </p:cNvSpPr>
          <p:nvPr>
            <p:ph type="subTitle" idx="1"/>
          </p:nvPr>
        </p:nvSpPr>
        <p:spPr>
          <a:xfrm>
            <a:off x="609601" y="914402"/>
            <a:ext cx="5306484"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92" name="Google Shape;92;p13"/>
          <p:cNvSpPr txBox="1">
            <a:spLocks noGrp="1"/>
          </p:cNvSpPr>
          <p:nvPr>
            <p:ph type="body" idx="2"/>
          </p:nvPr>
        </p:nvSpPr>
        <p:spPr>
          <a:xfrm>
            <a:off x="609599" y="2103438"/>
            <a:ext cx="53064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93" name="Google Shape;93;p13"/>
          <p:cNvSpPr>
            <a:spLocks noGrp="1"/>
          </p:cNvSpPr>
          <p:nvPr>
            <p:ph type="pic" idx="3"/>
          </p:nvPr>
        </p:nvSpPr>
        <p:spPr>
          <a:xfrm>
            <a:off x="6096000" y="0"/>
            <a:ext cx="6096000" cy="68580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94" name="Google Shape;94;p13"/>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13"/>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sz="700" b="0" i="0" u="none" strike="noStrike" cap="none">
                <a:solidFill>
                  <a:schemeClr val="lt1"/>
                </a:solidFill>
                <a:latin typeface="Arial"/>
                <a:ea typeface="Arial"/>
                <a:cs typeface="Arial"/>
                <a:sym typeface="Arial"/>
              </a:defRPr>
            </a:lvl1pPr>
            <a:lvl2pPr marL="0" lvl="1" indent="0" algn="r">
              <a:spcBef>
                <a:spcPts val="0"/>
              </a:spcBef>
              <a:buNone/>
              <a:defRPr sz="700" b="0" i="0" u="none" strike="noStrike" cap="none">
                <a:solidFill>
                  <a:schemeClr val="lt1"/>
                </a:solidFill>
                <a:latin typeface="Arial"/>
                <a:ea typeface="Arial"/>
                <a:cs typeface="Arial"/>
                <a:sym typeface="Arial"/>
              </a:defRPr>
            </a:lvl2pPr>
            <a:lvl3pPr marL="0" lvl="2" indent="0" algn="r">
              <a:spcBef>
                <a:spcPts val="0"/>
              </a:spcBef>
              <a:buNone/>
              <a:defRPr sz="700" b="0" i="0" u="none" strike="noStrike" cap="none">
                <a:solidFill>
                  <a:schemeClr val="lt1"/>
                </a:solidFill>
                <a:latin typeface="Arial"/>
                <a:ea typeface="Arial"/>
                <a:cs typeface="Arial"/>
                <a:sym typeface="Arial"/>
              </a:defRPr>
            </a:lvl3pPr>
            <a:lvl4pPr marL="0" lvl="3" indent="0" algn="r">
              <a:spcBef>
                <a:spcPts val="0"/>
              </a:spcBef>
              <a:buNone/>
              <a:defRPr sz="700" b="0" i="0" u="none" strike="noStrike" cap="none">
                <a:solidFill>
                  <a:schemeClr val="lt1"/>
                </a:solidFill>
                <a:latin typeface="Arial"/>
                <a:ea typeface="Arial"/>
                <a:cs typeface="Arial"/>
                <a:sym typeface="Arial"/>
              </a:defRPr>
            </a:lvl4pPr>
            <a:lvl5pPr marL="0" lvl="4" indent="0" algn="r">
              <a:spcBef>
                <a:spcPts val="0"/>
              </a:spcBef>
              <a:buNone/>
              <a:defRPr sz="700" b="0" i="0" u="none" strike="noStrike" cap="none">
                <a:solidFill>
                  <a:schemeClr val="lt1"/>
                </a:solidFill>
                <a:latin typeface="Arial"/>
                <a:ea typeface="Arial"/>
                <a:cs typeface="Arial"/>
                <a:sym typeface="Arial"/>
              </a:defRPr>
            </a:lvl5pPr>
            <a:lvl6pPr marL="0" lvl="5" indent="0" algn="r">
              <a:spcBef>
                <a:spcPts val="0"/>
              </a:spcBef>
              <a:buNone/>
              <a:defRPr sz="700" b="0" i="0" u="none" strike="noStrike" cap="none">
                <a:solidFill>
                  <a:schemeClr val="lt1"/>
                </a:solidFill>
                <a:latin typeface="Arial"/>
                <a:ea typeface="Arial"/>
                <a:cs typeface="Arial"/>
                <a:sym typeface="Arial"/>
              </a:defRPr>
            </a:lvl6pPr>
            <a:lvl7pPr marL="0" lvl="6" indent="0" algn="r">
              <a:spcBef>
                <a:spcPts val="0"/>
              </a:spcBef>
              <a:buNone/>
              <a:defRPr sz="700" b="0" i="0" u="none" strike="noStrike" cap="none">
                <a:solidFill>
                  <a:schemeClr val="lt1"/>
                </a:solidFill>
                <a:latin typeface="Arial"/>
                <a:ea typeface="Arial"/>
                <a:cs typeface="Arial"/>
                <a:sym typeface="Arial"/>
              </a:defRPr>
            </a:lvl7pPr>
            <a:lvl8pPr marL="0" lvl="7" indent="0" algn="r">
              <a:spcBef>
                <a:spcPts val="0"/>
              </a:spcBef>
              <a:buNone/>
              <a:defRPr sz="700" b="0" i="0" u="none" strike="noStrike" cap="none">
                <a:solidFill>
                  <a:schemeClr val="lt1"/>
                </a:solidFill>
                <a:latin typeface="Arial"/>
                <a:ea typeface="Arial"/>
                <a:cs typeface="Arial"/>
                <a:sym typeface="Arial"/>
              </a:defRPr>
            </a:lvl8pPr>
            <a:lvl9pPr marL="0" lvl="8" indent="0" algn="r">
              <a:spcBef>
                <a:spcPts val="0"/>
              </a:spcBef>
              <a:buNone/>
              <a:defRPr sz="700" b="0" i="0" u="none" strike="noStrike" cap="none">
                <a:solidFill>
                  <a:schemeClr val="lt1"/>
                </a:solidFill>
                <a:latin typeface="Arial"/>
                <a:ea typeface="Arial"/>
                <a:cs typeface="Arial"/>
                <a:sym typeface="Arial"/>
              </a:defRPr>
            </a:lvl9pPr>
          </a:lstStyle>
          <a:p>
            <a:fld id="{00000000-1234-1234-1234-123412341234}" type="slidenum">
              <a:rPr lang="fr-FR" smtClean="0"/>
              <a:pPr/>
              <a:t>‹#›</a:t>
            </a:fld>
            <a:endParaRPr lang="fr-FR"/>
          </a:p>
        </p:txBody>
      </p:sp>
      <p:sp>
        <p:nvSpPr>
          <p:cNvPr id="96" name="Google Shape;96;p13"/>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7006865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97"/>
        <p:cNvGrpSpPr/>
        <p:nvPr/>
      </p:nvGrpSpPr>
      <p:grpSpPr>
        <a:xfrm>
          <a:off x="0" y="0"/>
          <a:ext cx="0" cy="0"/>
          <a:chOff x="0" y="0"/>
          <a:chExt cx="0" cy="0"/>
        </a:xfrm>
      </p:grpSpPr>
      <p:sp>
        <p:nvSpPr>
          <p:cNvPr id="98" name="Google Shape;98;p14"/>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9" name="Google Shape;99;p14"/>
          <p:cNvSpPr txBox="1">
            <a:spLocks noGrp="1"/>
          </p:cNvSpPr>
          <p:nvPr>
            <p:ph type="body" idx="1"/>
          </p:nvPr>
        </p:nvSpPr>
        <p:spPr>
          <a:xfrm>
            <a:off x="609600" y="2103438"/>
            <a:ext cx="34141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00" name="Google Shape;100;p14"/>
          <p:cNvSpPr txBox="1">
            <a:spLocks noGrp="1"/>
          </p:cNvSpPr>
          <p:nvPr>
            <p:ph type="body" idx="2"/>
          </p:nvPr>
        </p:nvSpPr>
        <p:spPr>
          <a:xfrm>
            <a:off x="4389967" y="2103438"/>
            <a:ext cx="3412067"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01" name="Google Shape;101;p14"/>
          <p:cNvSpPr txBox="1">
            <a:spLocks noGrp="1"/>
          </p:cNvSpPr>
          <p:nvPr>
            <p:ph type="body" idx="3"/>
          </p:nvPr>
        </p:nvSpPr>
        <p:spPr>
          <a:xfrm>
            <a:off x="8168218" y="2103438"/>
            <a:ext cx="3414183"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02" name="Google Shape;102;p14"/>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14"/>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04" name="Google Shape;104;p14"/>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39424070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105"/>
        <p:cNvGrpSpPr/>
        <p:nvPr/>
      </p:nvGrpSpPr>
      <p:grpSpPr>
        <a:xfrm>
          <a:off x="0" y="0"/>
          <a:ext cx="0" cy="0"/>
          <a:chOff x="0" y="0"/>
          <a:chExt cx="0" cy="0"/>
        </a:xfrm>
      </p:grpSpPr>
      <p:sp>
        <p:nvSpPr>
          <p:cNvPr id="106" name="Google Shape;106;p15"/>
          <p:cNvSpPr txBox="1">
            <a:spLocks noGrp="1"/>
          </p:cNvSpPr>
          <p:nvPr>
            <p:ph type="title"/>
          </p:nvPr>
        </p:nvSpPr>
        <p:spPr>
          <a:xfrm>
            <a:off x="609600" y="457200"/>
            <a:ext cx="10972800"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 name="Google Shape;107;p15"/>
          <p:cNvSpPr txBox="1">
            <a:spLocks noGrp="1"/>
          </p:cNvSpPr>
          <p:nvPr>
            <p:ph type="subTitle" idx="1"/>
          </p:nvPr>
        </p:nvSpPr>
        <p:spPr>
          <a:xfrm>
            <a:off x="609599"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108" name="Google Shape;108;p15"/>
          <p:cNvSpPr txBox="1">
            <a:spLocks noGrp="1"/>
          </p:cNvSpPr>
          <p:nvPr>
            <p:ph type="body" idx="2"/>
          </p:nvPr>
        </p:nvSpPr>
        <p:spPr>
          <a:xfrm>
            <a:off x="609600" y="2103439"/>
            <a:ext cx="34141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09" name="Google Shape;109;p15"/>
          <p:cNvSpPr txBox="1">
            <a:spLocks noGrp="1"/>
          </p:cNvSpPr>
          <p:nvPr>
            <p:ph type="body" idx="3"/>
          </p:nvPr>
        </p:nvSpPr>
        <p:spPr>
          <a:xfrm>
            <a:off x="4389967" y="2103439"/>
            <a:ext cx="3412067"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10" name="Google Shape;110;p15"/>
          <p:cNvSpPr txBox="1">
            <a:spLocks noGrp="1"/>
          </p:cNvSpPr>
          <p:nvPr>
            <p:ph type="body" idx="4"/>
          </p:nvPr>
        </p:nvSpPr>
        <p:spPr>
          <a:xfrm>
            <a:off x="8168218" y="2103439"/>
            <a:ext cx="3414183"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11" name="Google Shape;111;p15"/>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2" name="Google Shape;112;p15"/>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13" name="Google Shape;113;p15"/>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3448342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114"/>
        <p:cNvGrpSpPr/>
        <p:nvPr/>
      </p:nvGrpSpPr>
      <p:grpSpPr>
        <a:xfrm>
          <a:off x="0" y="0"/>
          <a:ext cx="0" cy="0"/>
          <a:chOff x="0" y="0"/>
          <a:chExt cx="0" cy="0"/>
        </a:xfrm>
      </p:grpSpPr>
      <p:sp>
        <p:nvSpPr>
          <p:cNvPr id="115" name="Google Shape;115;p16"/>
          <p:cNvSpPr txBox="1">
            <a:spLocks noGrp="1"/>
          </p:cNvSpPr>
          <p:nvPr>
            <p:ph type="title"/>
          </p:nvPr>
        </p:nvSpPr>
        <p:spPr>
          <a:xfrm>
            <a:off x="609600" y="457200"/>
            <a:ext cx="10972800"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6" name="Google Shape;116;p16"/>
          <p:cNvSpPr txBox="1">
            <a:spLocks noGrp="1"/>
          </p:cNvSpPr>
          <p:nvPr>
            <p:ph type="subTitle" idx="1"/>
          </p:nvPr>
        </p:nvSpPr>
        <p:spPr>
          <a:xfrm>
            <a:off x="609599"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117" name="Google Shape;117;p16"/>
          <p:cNvSpPr txBox="1">
            <a:spLocks noGrp="1"/>
          </p:cNvSpPr>
          <p:nvPr>
            <p:ph type="body" idx="2"/>
          </p:nvPr>
        </p:nvSpPr>
        <p:spPr>
          <a:xfrm>
            <a:off x="609600" y="2103438"/>
            <a:ext cx="24627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18" name="Google Shape;118;p16"/>
          <p:cNvSpPr txBox="1">
            <a:spLocks noGrp="1"/>
          </p:cNvSpPr>
          <p:nvPr>
            <p:ph type="body" idx="3"/>
          </p:nvPr>
        </p:nvSpPr>
        <p:spPr>
          <a:xfrm>
            <a:off x="3446272" y="2103438"/>
            <a:ext cx="24627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19" name="Google Shape;119;p16"/>
          <p:cNvSpPr txBox="1">
            <a:spLocks noGrp="1"/>
          </p:cNvSpPr>
          <p:nvPr>
            <p:ph type="body" idx="4"/>
          </p:nvPr>
        </p:nvSpPr>
        <p:spPr>
          <a:xfrm>
            <a:off x="6282944" y="2103438"/>
            <a:ext cx="24627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20" name="Google Shape;120;p16"/>
          <p:cNvSpPr txBox="1">
            <a:spLocks noGrp="1"/>
          </p:cNvSpPr>
          <p:nvPr>
            <p:ph type="body" idx="5"/>
          </p:nvPr>
        </p:nvSpPr>
        <p:spPr>
          <a:xfrm>
            <a:off x="9119616" y="2103438"/>
            <a:ext cx="24627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21" name="Google Shape;121;p16"/>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16"/>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23" name="Google Shape;123;p16"/>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32358268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124"/>
        <p:cNvGrpSpPr/>
        <p:nvPr/>
      </p:nvGrpSpPr>
      <p:grpSpPr>
        <a:xfrm>
          <a:off x="0" y="0"/>
          <a:ext cx="0" cy="0"/>
          <a:chOff x="0" y="0"/>
          <a:chExt cx="0" cy="0"/>
        </a:xfrm>
      </p:grpSpPr>
      <p:sp>
        <p:nvSpPr>
          <p:cNvPr id="125" name="Google Shape;125;p17"/>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6" name="Google Shape;126;p17"/>
          <p:cNvSpPr txBox="1">
            <a:spLocks noGrp="1"/>
          </p:cNvSpPr>
          <p:nvPr>
            <p:ph type="body" idx="1"/>
          </p:nvPr>
        </p:nvSpPr>
        <p:spPr>
          <a:xfrm>
            <a:off x="60960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27" name="Google Shape;127;p17"/>
          <p:cNvSpPr txBox="1">
            <a:spLocks noGrp="1"/>
          </p:cNvSpPr>
          <p:nvPr>
            <p:ph type="body" idx="2"/>
          </p:nvPr>
        </p:nvSpPr>
        <p:spPr>
          <a:xfrm>
            <a:off x="286512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28" name="Google Shape;128;p17"/>
          <p:cNvSpPr txBox="1">
            <a:spLocks noGrp="1"/>
          </p:cNvSpPr>
          <p:nvPr>
            <p:ph type="body" idx="3"/>
          </p:nvPr>
        </p:nvSpPr>
        <p:spPr>
          <a:xfrm>
            <a:off x="512064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29" name="Google Shape;129;p17"/>
          <p:cNvSpPr txBox="1">
            <a:spLocks noGrp="1"/>
          </p:cNvSpPr>
          <p:nvPr>
            <p:ph type="body" idx="4"/>
          </p:nvPr>
        </p:nvSpPr>
        <p:spPr>
          <a:xfrm>
            <a:off x="737616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30" name="Google Shape;130;p17"/>
          <p:cNvSpPr txBox="1">
            <a:spLocks noGrp="1"/>
          </p:cNvSpPr>
          <p:nvPr>
            <p:ph type="body" idx="5"/>
          </p:nvPr>
        </p:nvSpPr>
        <p:spPr>
          <a:xfrm>
            <a:off x="963168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31" name="Google Shape;131;p17"/>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2" name="Google Shape;132;p17"/>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33" name="Google Shape;133;p17"/>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12047723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134"/>
        <p:cNvGrpSpPr/>
        <p:nvPr/>
      </p:nvGrpSpPr>
      <p:grpSpPr>
        <a:xfrm>
          <a:off x="0" y="0"/>
          <a:ext cx="0" cy="0"/>
          <a:chOff x="0" y="0"/>
          <a:chExt cx="0" cy="0"/>
        </a:xfrm>
      </p:grpSpPr>
      <p:sp>
        <p:nvSpPr>
          <p:cNvPr id="135" name="Google Shape;135;p18"/>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6" name="Google Shape;136;p18"/>
          <p:cNvSpPr txBox="1">
            <a:spLocks noGrp="1"/>
          </p:cNvSpPr>
          <p:nvPr>
            <p:ph type="subTitle" idx="1"/>
          </p:nvPr>
        </p:nvSpPr>
        <p:spPr>
          <a:xfrm>
            <a:off x="609599"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137" name="Google Shape;137;p18"/>
          <p:cNvSpPr txBox="1">
            <a:spLocks noGrp="1"/>
          </p:cNvSpPr>
          <p:nvPr>
            <p:ph type="body" idx="2"/>
          </p:nvPr>
        </p:nvSpPr>
        <p:spPr>
          <a:xfrm>
            <a:off x="60960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38" name="Google Shape;138;p18"/>
          <p:cNvSpPr txBox="1">
            <a:spLocks noGrp="1"/>
          </p:cNvSpPr>
          <p:nvPr>
            <p:ph type="body" idx="3"/>
          </p:nvPr>
        </p:nvSpPr>
        <p:spPr>
          <a:xfrm>
            <a:off x="286512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39" name="Google Shape;139;p18"/>
          <p:cNvSpPr txBox="1">
            <a:spLocks noGrp="1"/>
          </p:cNvSpPr>
          <p:nvPr>
            <p:ph type="body" idx="4"/>
          </p:nvPr>
        </p:nvSpPr>
        <p:spPr>
          <a:xfrm>
            <a:off x="512064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40" name="Google Shape;140;p18"/>
          <p:cNvSpPr txBox="1">
            <a:spLocks noGrp="1"/>
          </p:cNvSpPr>
          <p:nvPr>
            <p:ph type="body" idx="5"/>
          </p:nvPr>
        </p:nvSpPr>
        <p:spPr>
          <a:xfrm>
            <a:off x="737616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41" name="Google Shape;141;p18"/>
          <p:cNvSpPr txBox="1">
            <a:spLocks noGrp="1"/>
          </p:cNvSpPr>
          <p:nvPr>
            <p:ph type="body" idx="6"/>
          </p:nvPr>
        </p:nvSpPr>
        <p:spPr>
          <a:xfrm>
            <a:off x="963168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42" name="Google Shape;142;p18"/>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3" name="Google Shape;143;p18"/>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44" name="Google Shape;144;p18"/>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10063872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145"/>
        <p:cNvGrpSpPr/>
        <p:nvPr/>
      </p:nvGrpSpPr>
      <p:grpSpPr>
        <a:xfrm>
          <a:off x="0" y="0"/>
          <a:ext cx="0" cy="0"/>
          <a:chOff x="0" y="0"/>
          <a:chExt cx="0" cy="0"/>
        </a:xfrm>
      </p:grpSpPr>
      <p:sp>
        <p:nvSpPr>
          <p:cNvPr id="146" name="Google Shape;146;p19"/>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7" name="Google Shape;147;p19"/>
          <p:cNvSpPr>
            <a:spLocks noGrp="1"/>
          </p:cNvSpPr>
          <p:nvPr>
            <p:ph type="pic" idx="2"/>
          </p:nvPr>
        </p:nvSpPr>
        <p:spPr>
          <a:xfrm>
            <a:off x="609600" y="2100264"/>
            <a:ext cx="3414184" cy="2197417"/>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48" name="Google Shape;148;p19"/>
          <p:cNvSpPr>
            <a:spLocks noGrp="1"/>
          </p:cNvSpPr>
          <p:nvPr>
            <p:ph type="pic" idx="3"/>
          </p:nvPr>
        </p:nvSpPr>
        <p:spPr>
          <a:xfrm>
            <a:off x="4389967" y="2100264"/>
            <a:ext cx="3414184" cy="2197417"/>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49" name="Google Shape;149;p19"/>
          <p:cNvSpPr>
            <a:spLocks noGrp="1"/>
          </p:cNvSpPr>
          <p:nvPr>
            <p:ph type="pic" idx="4"/>
          </p:nvPr>
        </p:nvSpPr>
        <p:spPr>
          <a:xfrm>
            <a:off x="8168216" y="2100264"/>
            <a:ext cx="3414184" cy="2197417"/>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50" name="Google Shape;150;p19"/>
          <p:cNvSpPr txBox="1">
            <a:spLocks noGrp="1"/>
          </p:cNvSpPr>
          <p:nvPr>
            <p:ph type="body" idx="1"/>
          </p:nvPr>
        </p:nvSpPr>
        <p:spPr>
          <a:xfrm>
            <a:off x="609600" y="4419600"/>
            <a:ext cx="3414184" cy="169164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51" name="Google Shape;151;p19"/>
          <p:cNvSpPr txBox="1">
            <a:spLocks noGrp="1"/>
          </p:cNvSpPr>
          <p:nvPr>
            <p:ph type="body" idx="5"/>
          </p:nvPr>
        </p:nvSpPr>
        <p:spPr>
          <a:xfrm>
            <a:off x="4389967" y="4419600"/>
            <a:ext cx="3414184" cy="169164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52" name="Google Shape;152;p19"/>
          <p:cNvSpPr txBox="1">
            <a:spLocks noGrp="1"/>
          </p:cNvSpPr>
          <p:nvPr>
            <p:ph type="body" idx="6"/>
          </p:nvPr>
        </p:nvSpPr>
        <p:spPr>
          <a:xfrm>
            <a:off x="8168216" y="4412202"/>
            <a:ext cx="3414184" cy="169164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53" name="Google Shape;153;p19"/>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4" name="Google Shape;154;p19"/>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55" name="Google Shape;155;p19"/>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35363813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156"/>
        <p:cNvGrpSpPr/>
        <p:nvPr/>
      </p:nvGrpSpPr>
      <p:grpSpPr>
        <a:xfrm>
          <a:off x="0" y="0"/>
          <a:ext cx="0" cy="0"/>
          <a:chOff x="0" y="0"/>
          <a:chExt cx="0" cy="0"/>
        </a:xfrm>
      </p:grpSpPr>
      <p:sp>
        <p:nvSpPr>
          <p:cNvPr id="157" name="Google Shape;157;p20"/>
          <p:cNvSpPr txBox="1">
            <a:spLocks noGrp="1"/>
          </p:cNvSpPr>
          <p:nvPr>
            <p:ph type="title"/>
          </p:nvPr>
        </p:nvSpPr>
        <p:spPr>
          <a:xfrm>
            <a:off x="609600" y="457200"/>
            <a:ext cx="10972800"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8" name="Google Shape;158;p20"/>
          <p:cNvSpPr txBox="1">
            <a:spLocks noGrp="1"/>
          </p:cNvSpPr>
          <p:nvPr>
            <p:ph type="subTitle" idx="1"/>
          </p:nvPr>
        </p:nvSpPr>
        <p:spPr>
          <a:xfrm>
            <a:off x="609599"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159" name="Google Shape;159;p20"/>
          <p:cNvSpPr>
            <a:spLocks noGrp="1"/>
          </p:cNvSpPr>
          <p:nvPr>
            <p:ph type="pic" idx="2"/>
          </p:nvPr>
        </p:nvSpPr>
        <p:spPr>
          <a:xfrm>
            <a:off x="609600" y="2100264"/>
            <a:ext cx="3414184" cy="2197417"/>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60" name="Google Shape;160;p20"/>
          <p:cNvSpPr>
            <a:spLocks noGrp="1"/>
          </p:cNvSpPr>
          <p:nvPr>
            <p:ph type="pic" idx="3"/>
          </p:nvPr>
        </p:nvSpPr>
        <p:spPr>
          <a:xfrm>
            <a:off x="4389967" y="2100264"/>
            <a:ext cx="3414184" cy="2197417"/>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61" name="Google Shape;161;p20"/>
          <p:cNvSpPr>
            <a:spLocks noGrp="1"/>
          </p:cNvSpPr>
          <p:nvPr>
            <p:ph type="pic" idx="4"/>
          </p:nvPr>
        </p:nvSpPr>
        <p:spPr>
          <a:xfrm>
            <a:off x="8168216" y="2100264"/>
            <a:ext cx="3414184" cy="2197417"/>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62" name="Google Shape;162;p20"/>
          <p:cNvSpPr txBox="1">
            <a:spLocks noGrp="1"/>
          </p:cNvSpPr>
          <p:nvPr>
            <p:ph type="body" idx="5"/>
          </p:nvPr>
        </p:nvSpPr>
        <p:spPr>
          <a:xfrm>
            <a:off x="609600" y="4419600"/>
            <a:ext cx="3414184" cy="169164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63" name="Google Shape;163;p20"/>
          <p:cNvSpPr txBox="1">
            <a:spLocks noGrp="1"/>
          </p:cNvSpPr>
          <p:nvPr>
            <p:ph type="body" idx="6"/>
          </p:nvPr>
        </p:nvSpPr>
        <p:spPr>
          <a:xfrm>
            <a:off x="4389967" y="4419600"/>
            <a:ext cx="3414184" cy="169164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64" name="Google Shape;164;p20"/>
          <p:cNvSpPr txBox="1">
            <a:spLocks noGrp="1"/>
          </p:cNvSpPr>
          <p:nvPr>
            <p:ph type="body" idx="7"/>
          </p:nvPr>
        </p:nvSpPr>
        <p:spPr>
          <a:xfrm>
            <a:off x="8168216" y="4412202"/>
            <a:ext cx="3414184" cy="169164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65" name="Google Shape;165;p20"/>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6" name="Google Shape;166;p20"/>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67" name="Google Shape;167;p20"/>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2454976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22"/>
        <p:cNvGrpSpPr/>
        <p:nvPr/>
      </p:nvGrpSpPr>
      <p:grpSpPr>
        <a:xfrm>
          <a:off x="0" y="0"/>
          <a:ext cx="0" cy="0"/>
          <a:chOff x="0" y="0"/>
          <a:chExt cx="0" cy="0"/>
        </a:xfrm>
      </p:grpSpPr>
      <p:sp>
        <p:nvSpPr>
          <p:cNvPr id="23" name="Google Shape;23;p3"/>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3"/>
          <p:cNvSpPr txBox="1">
            <a:spLocks noGrp="1"/>
          </p:cNvSpPr>
          <p:nvPr>
            <p:ph type="body" idx="1"/>
          </p:nvPr>
        </p:nvSpPr>
        <p:spPr>
          <a:xfrm>
            <a:off x="609600" y="2103438"/>
            <a:ext cx="10972800" cy="4068762"/>
          </a:xfrm>
          <a:prstGeom prst="rect">
            <a:avLst/>
          </a:prstGeom>
          <a:noFill/>
          <a:ln>
            <a:noFill/>
          </a:ln>
        </p:spPr>
        <p:txBody>
          <a:bodyPr spcFirstLastPara="1" wrap="square" lIns="0" tIns="0" rIns="0" bIns="0" anchor="t" anchorCtr="0">
            <a:noAutofit/>
          </a:bodyPr>
          <a:lstStyle>
            <a:lvl1pPr marL="457200" lvl="0" indent="-355600" algn="l">
              <a:lnSpc>
                <a:spcPct val="90000"/>
              </a:lnSpc>
              <a:spcBef>
                <a:spcPts val="0"/>
              </a:spcBef>
              <a:spcAft>
                <a:spcPts val="0"/>
              </a:spcAft>
              <a:buClr>
                <a:schemeClr val="accent1"/>
              </a:buClr>
              <a:buSzPts val="2000"/>
              <a:buFont typeface="Georgia"/>
              <a:buAutoNum type="arabicPeriod"/>
              <a:defRPr sz="2000" b="0">
                <a:solidFill>
                  <a:schemeClr val="dk1"/>
                </a:solidFill>
              </a:defRPr>
            </a:lvl1pPr>
            <a:lvl2pPr marL="914400" lvl="1" indent="-228600" algn="l">
              <a:lnSpc>
                <a:spcPct val="100000"/>
              </a:lnSpc>
              <a:spcBef>
                <a:spcPts val="450"/>
              </a:spcBef>
              <a:spcAft>
                <a:spcPts val="0"/>
              </a:spcAft>
              <a:buClr>
                <a:schemeClr val="accent4"/>
              </a:buClr>
              <a:buSzPts val="1400"/>
              <a:buFont typeface="Georgia"/>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17500" algn="l">
              <a:lnSpc>
                <a:spcPct val="100000"/>
              </a:lnSpc>
              <a:spcBef>
                <a:spcPts val="600"/>
              </a:spcBef>
              <a:spcAft>
                <a:spcPts val="0"/>
              </a:spcAft>
              <a:buClr>
                <a:schemeClr val="dk1"/>
              </a:buClr>
              <a:buSzPts val="1400"/>
              <a:buChar char="–"/>
              <a:defRPr sz="1400"/>
            </a:lvl6pPr>
            <a:lvl7pPr marL="3200400" lvl="6" indent="-317500" algn="l">
              <a:lnSpc>
                <a:spcPct val="100000"/>
              </a:lnSpc>
              <a:spcBef>
                <a:spcPts val="600"/>
              </a:spcBef>
              <a:spcAft>
                <a:spcPts val="0"/>
              </a:spcAft>
              <a:buClr>
                <a:schemeClr val="dk1"/>
              </a:buClr>
              <a:buSzPts val="1400"/>
              <a:buChar char="•"/>
              <a:defRPr sz="1400"/>
            </a:lvl7pPr>
            <a:lvl8pPr marL="3657600" lvl="7" indent="-317500" algn="l">
              <a:lnSpc>
                <a:spcPct val="100000"/>
              </a:lnSpc>
              <a:spcBef>
                <a:spcPts val="600"/>
              </a:spcBef>
              <a:spcAft>
                <a:spcPts val="0"/>
              </a:spcAft>
              <a:buClr>
                <a:schemeClr val="dk1"/>
              </a:buClr>
              <a:buSzPts val="1400"/>
              <a:buChar char="–"/>
              <a:defRPr sz="1400"/>
            </a:lvl8pPr>
            <a:lvl9pPr marL="4114800" lvl="8" indent="-317500" algn="l">
              <a:lnSpc>
                <a:spcPct val="100000"/>
              </a:lnSpc>
              <a:spcBef>
                <a:spcPts val="600"/>
              </a:spcBef>
              <a:spcAft>
                <a:spcPts val="600"/>
              </a:spcAft>
              <a:buClr>
                <a:schemeClr val="dk1"/>
              </a:buClr>
              <a:buSzPts val="1400"/>
              <a:buChar char="•"/>
              <a:defRPr sz="1400"/>
            </a:lvl9pPr>
          </a:lstStyle>
          <a:p>
            <a:endParaRPr/>
          </a:p>
        </p:txBody>
      </p:sp>
      <p:sp>
        <p:nvSpPr>
          <p:cNvPr id="25" name="Google Shape;25;p3"/>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27" name="Google Shape;27;p3"/>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4636293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168"/>
        <p:cNvGrpSpPr/>
        <p:nvPr/>
      </p:nvGrpSpPr>
      <p:grpSpPr>
        <a:xfrm>
          <a:off x="0" y="0"/>
          <a:ext cx="0" cy="0"/>
          <a:chOff x="0" y="0"/>
          <a:chExt cx="0" cy="0"/>
        </a:xfrm>
      </p:grpSpPr>
      <p:sp>
        <p:nvSpPr>
          <p:cNvPr id="169" name="Google Shape;169;p21"/>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0" name="Google Shape;170;p21"/>
          <p:cNvSpPr txBox="1">
            <a:spLocks noGrp="1"/>
          </p:cNvSpPr>
          <p:nvPr>
            <p:ph type="body" idx="1"/>
          </p:nvPr>
        </p:nvSpPr>
        <p:spPr>
          <a:xfrm>
            <a:off x="609600" y="3429000"/>
            <a:ext cx="2462784" cy="27432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71" name="Google Shape;171;p21"/>
          <p:cNvSpPr txBox="1">
            <a:spLocks noGrp="1"/>
          </p:cNvSpPr>
          <p:nvPr>
            <p:ph type="body" idx="2"/>
          </p:nvPr>
        </p:nvSpPr>
        <p:spPr>
          <a:xfrm>
            <a:off x="3446272" y="3429000"/>
            <a:ext cx="2462784" cy="27432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72" name="Google Shape;172;p21"/>
          <p:cNvSpPr txBox="1">
            <a:spLocks noGrp="1"/>
          </p:cNvSpPr>
          <p:nvPr>
            <p:ph type="body" idx="3"/>
          </p:nvPr>
        </p:nvSpPr>
        <p:spPr>
          <a:xfrm>
            <a:off x="6282944" y="3429000"/>
            <a:ext cx="2462784" cy="27432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73" name="Google Shape;173;p21"/>
          <p:cNvSpPr txBox="1">
            <a:spLocks noGrp="1"/>
          </p:cNvSpPr>
          <p:nvPr>
            <p:ph type="body" idx="4"/>
          </p:nvPr>
        </p:nvSpPr>
        <p:spPr>
          <a:xfrm>
            <a:off x="9119616" y="3429000"/>
            <a:ext cx="2462784" cy="27432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74" name="Google Shape;174;p21"/>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5" name="Google Shape;175;p21"/>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76" name="Google Shape;176;p21"/>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12479611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177"/>
        <p:cNvGrpSpPr/>
        <p:nvPr/>
      </p:nvGrpSpPr>
      <p:grpSpPr>
        <a:xfrm>
          <a:off x="0" y="0"/>
          <a:ext cx="0" cy="0"/>
          <a:chOff x="0" y="0"/>
          <a:chExt cx="0" cy="0"/>
        </a:xfrm>
      </p:grpSpPr>
      <p:sp>
        <p:nvSpPr>
          <p:cNvPr id="178" name="Google Shape;178;p22"/>
          <p:cNvSpPr txBox="1">
            <a:spLocks noGrp="1"/>
          </p:cNvSpPr>
          <p:nvPr>
            <p:ph type="title"/>
          </p:nvPr>
        </p:nvSpPr>
        <p:spPr>
          <a:xfrm>
            <a:off x="609600" y="457200"/>
            <a:ext cx="10972800"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9" name="Google Shape;179;p22"/>
          <p:cNvSpPr txBox="1">
            <a:spLocks noGrp="1"/>
          </p:cNvSpPr>
          <p:nvPr>
            <p:ph type="subTitle" idx="1"/>
          </p:nvPr>
        </p:nvSpPr>
        <p:spPr>
          <a:xfrm>
            <a:off x="609599"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180" name="Google Shape;180;p22"/>
          <p:cNvSpPr txBox="1">
            <a:spLocks noGrp="1"/>
          </p:cNvSpPr>
          <p:nvPr>
            <p:ph type="body" idx="2"/>
          </p:nvPr>
        </p:nvSpPr>
        <p:spPr>
          <a:xfrm>
            <a:off x="609600" y="3429000"/>
            <a:ext cx="2462784" cy="27432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81" name="Google Shape;181;p22"/>
          <p:cNvSpPr txBox="1">
            <a:spLocks noGrp="1"/>
          </p:cNvSpPr>
          <p:nvPr>
            <p:ph type="body" idx="3"/>
          </p:nvPr>
        </p:nvSpPr>
        <p:spPr>
          <a:xfrm>
            <a:off x="3446272" y="3429000"/>
            <a:ext cx="2462784" cy="27432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82" name="Google Shape;182;p22"/>
          <p:cNvSpPr txBox="1">
            <a:spLocks noGrp="1"/>
          </p:cNvSpPr>
          <p:nvPr>
            <p:ph type="body" idx="4"/>
          </p:nvPr>
        </p:nvSpPr>
        <p:spPr>
          <a:xfrm>
            <a:off x="6282944" y="3429000"/>
            <a:ext cx="2462784" cy="27432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83" name="Google Shape;183;p22"/>
          <p:cNvSpPr txBox="1">
            <a:spLocks noGrp="1"/>
          </p:cNvSpPr>
          <p:nvPr>
            <p:ph type="body" idx="5"/>
          </p:nvPr>
        </p:nvSpPr>
        <p:spPr>
          <a:xfrm>
            <a:off x="9119616" y="3429000"/>
            <a:ext cx="2462784" cy="27432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84" name="Google Shape;184;p22"/>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5" name="Google Shape;185;p22"/>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86" name="Google Shape;186;p22"/>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1643159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187"/>
        <p:cNvGrpSpPr/>
        <p:nvPr/>
      </p:nvGrpSpPr>
      <p:grpSpPr>
        <a:xfrm>
          <a:off x="0" y="0"/>
          <a:ext cx="0" cy="0"/>
          <a:chOff x="0" y="0"/>
          <a:chExt cx="0" cy="0"/>
        </a:xfrm>
      </p:grpSpPr>
      <p:sp>
        <p:nvSpPr>
          <p:cNvPr id="188" name="Google Shape;188;p23"/>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9" name="Google Shape;189;p23"/>
          <p:cNvSpPr>
            <a:spLocks noGrp="1"/>
          </p:cNvSpPr>
          <p:nvPr>
            <p:ph type="pic" idx="2"/>
          </p:nvPr>
        </p:nvSpPr>
        <p:spPr>
          <a:xfrm>
            <a:off x="609600" y="2103120"/>
            <a:ext cx="1767840" cy="132588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90" name="Google Shape;190;p23"/>
          <p:cNvSpPr>
            <a:spLocks noGrp="1"/>
          </p:cNvSpPr>
          <p:nvPr>
            <p:ph type="pic" idx="3"/>
          </p:nvPr>
        </p:nvSpPr>
        <p:spPr>
          <a:xfrm>
            <a:off x="3446272" y="2103120"/>
            <a:ext cx="1767840" cy="132588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91" name="Google Shape;191;p23"/>
          <p:cNvSpPr>
            <a:spLocks noGrp="1"/>
          </p:cNvSpPr>
          <p:nvPr>
            <p:ph type="pic" idx="4"/>
          </p:nvPr>
        </p:nvSpPr>
        <p:spPr>
          <a:xfrm>
            <a:off x="6282944" y="2103120"/>
            <a:ext cx="1767840" cy="132588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92" name="Google Shape;192;p23"/>
          <p:cNvSpPr>
            <a:spLocks noGrp="1"/>
          </p:cNvSpPr>
          <p:nvPr>
            <p:ph type="pic" idx="5"/>
          </p:nvPr>
        </p:nvSpPr>
        <p:spPr>
          <a:xfrm>
            <a:off x="9119616" y="2103120"/>
            <a:ext cx="1767840" cy="132588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93" name="Google Shape;193;p23"/>
          <p:cNvSpPr txBox="1">
            <a:spLocks noGrp="1"/>
          </p:cNvSpPr>
          <p:nvPr>
            <p:ph type="body" idx="1"/>
          </p:nvPr>
        </p:nvSpPr>
        <p:spPr>
          <a:xfrm>
            <a:off x="609600" y="3657600"/>
            <a:ext cx="2462784" cy="2514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94" name="Google Shape;194;p23"/>
          <p:cNvSpPr txBox="1">
            <a:spLocks noGrp="1"/>
          </p:cNvSpPr>
          <p:nvPr>
            <p:ph type="body" idx="6"/>
          </p:nvPr>
        </p:nvSpPr>
        <p:spPr>
          <a:xfrm>
            <a:off x="3446272" y="3657600"/>
            <a:ext cx="2462784" cy="2514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95" name="Google Shape;195;p23"/>
          <p:cNvSpPr txBox="1">
            <a:spLocks noGrp="1"/>
          </p:cNvSpPr>
          <p:nvPr>
            <p:ph type="body" idx="7"/>
          </p:nvPr>
        </p:nvSpPr>
        <p:spPr>
          <a:xfrm>
            <a:off x="6282944" y="3657600"/>
            <a:ext cx="2462784" cy="2514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96" name="Google Shape;196;p23"/>
          <p:cNvSpPr txBox="1">
            <a:spLocks noGrp="1"/>
          </p:cNvSpPr>
          <p:nvPr>
            <p:ph type="body" idx="8"/>
          </p:nvPr>
        </p:nvSpPr>
        <p:spPr>
          <a:xfrm>
            <a:off x="9119616" y="3657600"/>
            <a:ext cx="2462784" cy="2514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97" name="Google Shape;197;p23"/>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8" name="Google Shape;198;p23"/>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99" name="Google Shape;199;p23"/>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15726766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200"/>
        <p:cNvGrpSpPr/>
        <p:nvPr/>
      </p:nvGrpSpPr>
      <p:grpSpPr>
        <a:xfrm>
          <a:off x="0" y="0"/>
          <a:ext cx="0" cy="0"/>
          <a:chOff x="0" y="0"/>
          <a:chExt cx="0" cy="0"/>
        </a:xfrm>
      </p:grpSpPr>
      <p:sp>
        <p:nvSpPr>
          <p:cNvPr id="201" name="Google Shape;201;p24"/>
          <p:cNvSpPr txBox="1">
            <a:spLocks noGrp="1"/>
          </p:cNvSpPr>
          <p:nvPr>
            <p:ph type="title"/>
          </p:nvPr>
        </p:nvSpPr>
        <p:spPr>
          <a:xfrm>
            <a:off x="609600" y="457200"/>
            <a:ext cx="10972800"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2" name="Google Shape;202;p24"/>
          <p:cNvSpPr txBox="1">
            <a:spLocks noGrp="1"/>
          </p:cNvSpPr>
          <p:nvPr>
            <p:ph type="subTitle" idx="1"/>
          </p:nvPr>
        </p:nvSpPr>
        <p:spPr>
          <a:xfrm>
            <a:off x="609599"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203" name="Google Shape;203;p24"/>
          <p:cNvSpPr>
            <a:spLocks noGrp="1"/>
          </p:cNvSpPr>
          <p:nvPr>
            <p:ph type="pic" idx="2"/>
          </p:nvPr>
        </p:nvSpPr>
        <p:spPr>
          <a:xfrm>
            <a:off x="609600" y="2103120"/>
            <a:ext cx="1767840" cy="132588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204" name="Google Shape;204;p24"/>
          <p:cNvSpPr>
            <a:spLocks noGrp="1"/>
          </p:cNvSpPr>
          <p:nvPr>
            <p:ph type="pic" idx="3"/>
          </p:nvPr>
        </p:nvSpPr>
        <p:spPr>
          <a:xfrm>
            <a:off x="3446272" y="2103120"/>
            <a:ext cx="1767840" cy="132588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205" name="Google Shape;205;p24"/>
          <p:cNvSpPr>
            <a:spLocks noGrp="1"/>
          </p:cNvSpPr>
          <p:nvPr>
            <p:ph type="pic" idx="4"/>
          </p:nvPr>
        </p:nvSpPr>
        <p:spPr>
          <a:xfrm>
            <a:off x="6282944" y="2103120"/>
            <a:ext cx="1767840" cy="132588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206" name="Google Shape;206;p24"/>
          <p:cNvSpPr>
            <a:spLocks noGrp="1"/>
          </p:cNvSpPr>
          <p:nvPr>
            <p:ph type="pic" idx="5"/>
          </p:nvPr>
        </p:nvSpPr>
        <p:spPr>
          <a:xfrm>
            <a:off x="9119616" y="2103120"/>
            <a:ext cx="1767840" cy="132588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207" name="Google Shape;207;p24"/>
          <p:cNvSpPr txBox="1">
            <a:spLocks noGrp="1"/>
          </p:cNvSpPr>
          <p:nvPr>
            <p:ph type="body" idx="6"/>
          </p:nvPr>
        </p:nvSpPr>
        <p:spPr>
          <a:xfrm>
            <a:off x="609600" y="3657600"/>
            <a:ext cx="2462784" cy="2514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08" name="Google Shape;208;p24"/>
          <p:cNvSpPr txBox="1">
            <a:spLocks noGrp="1"/>
          </p:cNvSpPr>
          <p:nvPr>
            <p:ph type="body" idx="7"/>
          </p:nvPr>
        </p:nvSpPr>
        <p:spPr>
          <a:xfrm>
            <a:off x="3446272" y="3657600"/>
            <a:ext cx="2462784" cy="2514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09" name="Google Shape;209;p24"/>
          <p:cNvSpPr txBox="1">
            <a:spLocks noGrp="1"/>
          </p:cNvSpPr>
          <p:nvPr>
            <p:ph type="body" idx="8"/>
          </p:nvPr>
        </p:nvSpPr>
        <p:spPr>
          <a:xfrm>
            <a:off x="6282944" y="3657600"/>
            <a:ext cx="2462784" cy="2514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10" name="Google Shape;210;p24"/>
          <p:cNvSpPr txBox="1">
            <a:spLocks noGrp="1"/>
          </p:cNvSpPr>
          <p:nvPr>
            <p:ph type="body" idx="9"/>
          </p:nvPr>
        </p:nvSpPr>
        <p:spPr>
          <a:xfrm>
            <a:off x="9119616" y="3657600"/>
            <a:ext cx="2462784" cy="2514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11" name="Google Shape;211;p24"/>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2" name="Google Shape;212;p24"/>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213" name="Google Shape;213;p24"/>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25814947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214"/>
        <p:cNvGrpSpPr/>
        <p:nvPr/>
      </p:nvGrpSpPr>
      <p:grpSpPr>
        <a:xfrm>
          <a:off x="0" y="0"/>
          <a:ext cx="0" cy="0"/>
          <a:chOff x="0" y="0"/>
          <a:chExt cx="0" cy="0"/>
        </a:xfrm>
      </p:grpSpPr>
      <p:sp>
        <p:nvSpPr>
          <p:cNvPr id="215" name="Google Shape;215;p25"/>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6" name="Google Shape;216;p25"/>
          <p:cNvSpPr txBox="1">
            <a:spLocks noGrp="1"/>
          </p:cNvSpPr>
          <p:nvPr>
            <p:ph type="body" idx="1"/>
          </p:nvPr>
        </p:nvSpPr>
        <p:spPr>
          <a:xfrm>
            <a:off x="609600" y="2103438"/>
            <a:ext cx="34141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17" name="Google Shape;217;p25"/>
          <p:cNvSpPr>
            <a:spLocks noGrp="1"/>
          </p:cNvSpPr>
          <p:nvPr>
            <p:ph type="chart" idx="2"/>
          </p:nvPr>
        </p:nvSpPr>
        <p:spPr>
          <a:xfrm>
            <a:off x="5242560" y="1417320"/>
            <a:ext cx="6339840" cy="4754880"/>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218" name="Google Shape;218;p25"/>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9" name="Google Shape;219;p25"/>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220" name="Google Shape;220;p25"/>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2010155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221"/>
        <p:cNvGrpSpPr/>
        <p:nvPr/>
      </p:nvGrpSpPr>
      <p:grpSpPr>
        <a:xfrm>
          <a:off x="0" y="0"/>
          <a:ext cx="0" cy="0"/>
          <a:chOff x="0" y="0"/>
          <a:chExt cx="0" cy="0"/>
        </a:xfrm>
      </p:grpSpPr>
      <p:sp>
        <p:nvSpPr>
          <p:cNvPr id="222" name="Google Shape;222;p26"/>
          <p:cNvSpPr txBox="1">
            <a:spLocks noGrp="1"/>
          </p:cNvSpPr>
          <p:nvPr>
            <p:ph type="title"/>
          </p:nvPr>
        </p:nvSpPr>
        <p:spPr>
          <a:xfrm>
            <a:off x="609600" y="457200"/>
            <a:ext cx="10972800"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3" name="Google Shape;223;p26"/>
          <p:cNvSpPr txBox="1">
            <a:spLocks noGrp="1"/>
          </p:cNvSpPr>
          <p:nvPr>
            <p:ph type="subTitle" idx="1"/>
          </p:nvPr>
        </p:nvSpPr>
        <p:spPr>
          <a:xfrm>
            <a:off x="609599"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224" name="Google Shape;224;p26"/>
          <p:cNvSpPr txBox="1">
            <a:spLocks noGrp="1"/>
          </p:cNvSpPr>
          <p:nvPr>
            <p:ph type="body" idx="2"/>
          </p:nvPr>
        </p:nvSpPr>
        <p:spPr>
          <a:xfrm>
            <a:off x="609600" y="2103438"/>
            <a:ext cx="34141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25" name="Google Shape;225;p26"/>
          <p:cNvSpPr>
            <a:spLocks noGrp="1"/>
          </p:cNvSpPr>
          <p:nvPr>
            <p:ph type="chart" idx="3"/>
          </p:nvPr>
        </p:nvSpPr>
        <p:spPr>
          <a:xfrm>
            <a:off x="5242560" y="1417320"/>
            <a:ext cx="6339840" cy="4754880"/>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226" name="Google Shape;226;p26"/>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7" name="Google Shape;227;p26"/>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228" name="Google Shape;228;p26"/>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14992368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One Column Chart Dark">
  <p:cSld name="One Column Chart Dark">
    <p:bg>
      <p:bgPr>
        <a:solidFill>
          <a:srgbClr val="464646"/>
        </a:solidFill>
        <a:effectLst/>
      </p:bgPr>
    </p:bg>
    <p:spTree>
      <p:nvGrpSpPr>
        <p:cNvPr id="1" name="Shape 229"/>
        <p:cNvGrpSpPr/>
        <p:nvPr/>
      </p:nvGrpSpPr>
      <p:grpSpPr>
        <a:xfrm>
          <a:off x="0" y="0"/>
          <a:ext cx="0" cy="0"/>
          <a:chOff x="0" y="0"/>
          <a:chExt cx="0" cy="0"/>
        </a:xfrm>
      </p:grpSpPr>
      <p:sp>
        <p:nvSpPr>
          <p:cNvPr id="230" name="Google Shape;230;p27"/>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lt1"/>
              </a:buClr>
              <a:buSzPts val="2800"/>
              <a:buFont typeface="Georgia"/>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1" name="Google Shape;231;p27"/>
          <p:cNvSpPr txBox="1">
            <a:spLocks noGrp="1"/>
          </p:cNvSpPr>
          <p:nvPr>
            <p:ph type="body" idx="1"/>
          </p:nvPr>
        </p:nvSpPr>
        <p:spPr>
          <a:xfrm>
            <a:off x="609600" y="2103438"/>
            <a:ext cx="34141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lt1"/>
              </a:buClr>
              <a:buSzPts val="1600"/>
              <a:buNone/>
              <a:defRPr>
                <a:solidFill>
                  <a:schemeClr val="lt1"/>
                </a:solidFill>
              </a:defRPr>
            </a:lvl1pPr>
            <a:lvl2pPr marL="914400" lvl="1" indent="-228600" algn="l">
              <a:lnSpc>
                <a:spcPct val="100000"/>
              </a:lnSpc>
              <a:spcBef>
                <a:spcPts val="1200"/>
              </a:spcBef>
              <a:spcAft>
                <a:spcPts val="0"/>
              </a:spcAft>
              <a:buClr>
                <a:schemeClr val="lt1"/>
              </a:buClr>
              <a:buSzPts val="1400"/>
              <a:buNone/>
              <a:defRPr>
                <a:solidFill>
                  <a:schemeClr val="lt1"/>
                </a:solidFill>
              </a:defRPr>
            </a:lvl2pPr>
            <a:lvl3pPr marL="1371600" lvl="2" indent="-317500" algn="l">
              <a:lnSpc>
                <a:spcPct val="100000"/>
              </a:lnSpc>
              <a:spcBef>
                <a:spcPts val="600"/>
              </a:spcBef>
              <a:spcAft>
                <a:spcPts val="0"/>
              </a:spcAft>
              <a:buClr>
                <a:schemeClr val="lt1"/>
              </a:buClr>
              <a:buSzPts val="1400"/>
              <a:buChar char="•"/>
              <a:defRPr>
                <a:solidFill>
                  <a:schemeClr val="lt1"/>
                </a:solidFill>
              </a:defRPr>
            </a:lvl3pPr>
            <a:lvl4pPr marL="1828800" lvl="3" indent="-317500" algn="l">
              <a:lnSpc>
                <a:spcPct val="100000"/>
              </a:lnSpc>
              <a:spcBef>
                <a:spcPts val="600"/>
              </a:spcBef>
              <a:spcAft>
                <a:spcPts val="0"/>
              </a:spcAft>
              <a:buClr>
                <a:schemeClr val="lt1"/>
              </a:buClr>
              <a:buSzPts val="1400"/>
              <a:buChar char="–"/>
              <a:defRPr>
                <a:solidFill>
                  <a:schemeClr val="lt1"/>
                </a:solidFill>
              </a:defRPr>
            </a:lvl4pPr>
            <a:lvl5pPr marL="2286000" lvl="4" indent="-317500" algn="l">
              <a:lnSpc>
                <a:spcPct val="100000"/>
              </a:lnSpc>
              <a:spcBef>
                <a:spcPts val="600"/>
              </a:spcBef>
              <a:spcAft>
                <a:spcPts val="0"/>
              </a:spcAft>
              <a:buClr>
                <a:schemeClr val="lt1"/>
              </a:buClr>
              <a:buSzPts val="1400"/>
              <a:buChar char="•"/>
              <a:defRPr>
                <a:solidFill>
                  <a:schemeClr val="lt1"/>
                </a:solidFill>
              </a:defRPr>
            </a:lvl5pPr>
            <a:lvl6pPr marL="2743200" lvl="5" indent="-317500" algn="l">
              <a:lnSpc>
                <a:spcPct val="100000"/>
              </a:lnSpc>
              <a:spcBef>
                <a:spcPts val="600"/>
              </a:spcBef>
              <a:spcAft>
                <a:spcPts val="0"/>
              </a:spcAft>
              <a:buClr>
                <a:schemeClr val="lt1"/>
              </a:buClr>
              <a:buSzPts val="1400"/>
              <a:buChar char="–"/>
              <a:defRPr>
                <a:solidFill>
                  <a:schemeClr val="lt1"/>
                </a:solidFill>
              </a:defRPr>
            </a:lvl6pPr>
            <a:lvl7pPr marL="3200400" lvl="6" indent="-317500" algn="l">
              <a:lnSpc>
                <a:spcPct val="100000"/>
              </a:lnSpc>
              <a:spcBef>
                <a:spcPts val="600"/>
              </a:spcBef>
              <a:spcAft>
                <a:spcPts val="0"/>
              </a:spcAft>
              <a:buClr>
                <a:schemeClr val="lt1"/>
              </a:buClr>
              <a:buSzPts val="1400"/>
              <a:buChar char="•"/>
              <a:defRPr>
                <a:solidFill>
                  <a:schemeClr val="lt1"/>
                </a:solidFill>
              </a:defRPr>
            </a:lvl7pPr>
            <a:lvl8pPr marL="3657600" lvl="7" indent="-317500" algn="l">
              <a:lnSpc>
                <a:spcPct val="100000"/>
              </a:lnSpc>
              <a:spcBef>
                <a:spcPts val="600"/>
              </a:spcBef>
              <a:spcAft>
                <a:spcPts val="0"/>
              </a:spcAft>
              <a:buClr>
                <a:schemeClr val="lt1"/>
              </a:buClr>
              <a:buSzPts val="1400"/>
              <a:buChar char="–"/>
              <a:defRPr>
                <a:solidFill>
                  <a:schemeClr val="lt1"/>
                </a:solidFill>
              </a:defRPr>
            </a:lvl8pPr>
            <a:lvl9pPr marL="4114800" lvl="8" indent="-317500" algn="l">
              <a:lnSpc>
                <a:spcPct val="100000"/>
              </a:lnSpc>
              <a:spcBef>
                <a:spcPts val="600"/>
              </a:spcBef>
              <a:spcAft>
                <a:spcPts val="600"/>
              </a:spcAft>
              <a:buClr>
                <a:schemeClr val="lt1"/>
              </a:buClr>
              <a:buSzPts val="1400"/>
              <a:buChar char="•"/>
              <a:defRPr>
                <a:solidFill>
                  <a:schemeClr val="lt1"/>
                </a:solidFill>
              </a:defRPr>
            </a:lvl9pPr>
          </a:lstStyle>
          <a:p>
            <a:endParaRPr/>
          </a:p>
        </p:txBody>
      </p:sp>
      <p:sp>
        <p:nvSpPr>
          <p:cNvPr id="232" name="Google Shape;232;p27"/>
          <p:cNvSpPr>
            <a:spLocks noGrp="1"/>
          </p:cNvSpPr>
          <p:nvPr>
            <p:ph type="chart" idx="2"/>
          </p:nvPr>
        </p:nvSpPr>
        <p:spPr>
          <a:xfrm>
            <a:off x="5242560" y="1417320"/>
            <a:ext cx="6339840" cy="4754880"/>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1pPr>
            <a:lvl2pPr marR="0" lvl="1" algn="l" rtl="0">
              <a:lnSpc>
                <a:spcPct val="100000"/>
              </a:lnSpc>
              <a:spcBef>
                <a:spcPts val="120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2pPr>
            <a:lvl3pPr marR="0" lvl="2"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3pPr>
            <a:lvl4pPr marR="0" lvl="3"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4pPr>
            <a:lvl5pPr marR="0" lvl="4"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5pPr>
            <a:lvl6pPr marR="0" lvl="5"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6pPr>
            <a:lvl7pPr marR="0" lvl="6"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7pPr>
            <a:lvl8pPr marR="0" lvl="7"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8pPr>
            <a:lvl9pPr marR="0" lvl="8" algn="l" rtl="0">
              <a:lnSpc>
                <a:spcPct val="100000"/>
              </a:lnSpc>
              <a:spcBef>
                <a:spcPts val="600"/>
              </a:spcBef>
              <a:spcAft>
                <a:spcPts val="600"/>
              </a:spcAft>
              <a:buClr>
                <a:schemeClr val="lt1"/>
              </a:buClr>
              <a:buSzPts val="1400"/>
              <a:buFont typeface="Arial"/>
              <a:buChar char="•"/>
              <a:defRPr sz="1400" b="0" i="0" u="none" strike="noStrike" cap="none">
                <a:solidFill>
                  <a:schemeClr val="lt1"/>
                </a:solidFill>
                <a:latin typeface="Arial"/>
                <a:ea typeface="Arial"/>
                <a:cs typeface="Arial"/>
                <a:sym typeface="Arial"/>
              </a:defRPr>
            </a:lvl9pPr>
          </a:lstStyle>
          <a:p>
            <a:endParaRPr/>
          </a:p>
        </p:txBody>
      </p:sp>
      <p:sp>
        <p:nvSpPr>
          <p:cNvPr id="233" name="Google Shape;233;p27"/>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4" name="Google Shape;234;p27"/>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235" name="Google Shape;235;p27"/>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40315920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re seul">
  <p:cSld name="Titre seul">
    <p:spTree>
      <p:nvGrpSpPr>
        <p:cNvPr id="1" name="Shape 236"/>
        <p:cNvGrpSpPr/>
        <p:nvPr/>
      </p:nvGrpSpPr>
      <p:grpSpPr>
        <a:xfrm>
          <a:off x="0" y="0"/>
          <a:ext cx="0" cy="0"/>
          <a:chOff x="0" y="0"/>
          <a:chExt cx="0" cy="0"/>
        </a:xfrm>
      </p:grpSpPr>
      <p:sp>
        <p:nvSpPr>
          <p:cNvPr id="237" name="Google Shape;237;p28"/>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8" name="Google Shape;238;p28"/>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9" name="Google Shape;239;p28"/>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240" name="Google Shape;240;p28"/>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409539107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Vide" type="blank">
  <p:cSld name="Vide">
    <p:spTree>
      <p:nvGrpSpPr>
        <p:cNvPr id="1" name="Shape 241"/>
        <p:cNvGrpSpPr/>
        <p:nvPr/>
      </p:nvGrpSpPr>
      <p:grpSpPr>
        <a:xfrm>
          <a:off x="0" y="0"/>
          <a:ext cx="0" cy="0"/>
          <a:chOff x="0" y="0"/>
          <a:chExt cx="0" cy="0"/>
        </a:xfrm>
      </p:grpSpPr>
      <p:sp>
        <p:nvSpPr>
          <p:cNvPr id="242" name="Google Shape;242;p29"/>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3" name="Google Shape;243;p29"/>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5" name="Google Shape;369;p52">
            <a:extLst>
              <a:ext uri="{FF2B5EF4-FFF2-40B4-BE49-F238E27FC236}">
                <a16:creationId xmlns:a16="http://schemas.microsoft.com/office/drawing/2014/main" id="{51063448-0584-4FC6-BDA2-E9FEA5A4A4D3}"/>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extLst>
      <p:ext uri="{BB962C8B-B14F-4D97-AF65-F5344CB8AC3E}">
        <p14:creationId xmlns:p14="http://schemas.microsoft.com/office/powerpoint/2010/main" val="33032036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matchingName="Blank No Footer">
  <p:cSld name="Blank No Footer">
    <p:spTree>
      <p:nvGrpSpPr>
        <p:cNvPr id="1" name="Shape 245"/>
        <p:cNvGrpSpPr/>
        <p:nvPr/>
      </p:nvGrpSpPr>
      <p:grpSpPr>
        <a:xfrm>
          <a:off x="0" y="0"/>
          <a:ext cx="0" cy="0"/>
          <a:chOff x="0" y="0"/>
          <a:chExt cx="0" cy="0"/>
        </a:xfrm>
      </p:grpSpPr>
    </p:spTree>
    <p:extLst>
      <p:ext uri="{BB962C8B-B14F-4D97-AF65-F5344CB8AC3E}">
        <p14:creationId xmlns:p14="http://schemas.microsoft.com/office/powerpoint/2010/main" val="4247364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28"/>
        <p:cNvGrpSpPr/>
        <p:nvPr/>
      </p:nvGrpSpPr>
      <p:grpSpPr>
        <a:xfrm>
          <a:off x="0" y="0"/>
          <a:ext cx="0" cy="0"/>
          <a:chOff x="0" y="0"/>
          <a:chExt cx="0" cy="0"/>
        </a:xfrm>
      </p:grpSpPr>
      <p:sp>
        <p:nvSpPr>
          <p:cNvPr id="29" name="Google Shape;29;p4"/>
          <p:cNvSpPr txBox="1">
            <a:spLocks noGrp="1"/>
          </p:cNvSpPr>
          <p:nvPr>
            <p:ph type="title"/>
          </p:nvPr>
        </p:nvSpPr>
        <p:spPr>
          <a:xfrm>
            <a:off x="609600" y="457200"/>
            <a:ext cx="10972800"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4"/>
          <p:cNvSpPr txBox="1">
            <a:spLocks noGrp="1"/>
          </p:cNvSpPr>
          <p:nvPr>
            <p:ph type="subTitle" idx="1"/>
          </p:nvPr>
        </p:nvSpPr>
        <p:spPr>
          <a:xfrm>
            <a:off x="609600" y="904511"/>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31" name="Google Shape;31;p4"/>
          <p:cNvSpPr txBox="1">
            <a:spLocks noGrp="1"/>
          </p:cNvSpPr>
          <p:nvPr>
            <p:ph type="body" idx="2"/>
          </p:nvPr>
        </p:nvSpPr>
        <p:spPr>
          <a:xfrm>
            <a:off x="609600" y="2103438"/>
            <a:ext cx="10972801"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32" name="Google Shape;32;p4"/>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4"/>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8" name="Google Shape;369;p52">
            <a:extLst>
              <a:ext uri="{FF2B5EF4-FFF2-40B4-BE49-F238E27FC236}">
                <a16:creationId xmlns:a16="http://schemas.microsoft.com/office/drawing/2014/main" id="{6660FA53-33CE-4BB3-80FA-908A1FA0A59E}"/>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extLst>
      <p:ext uri="{BB962C8B-B14F-4D97-AF65-F5344CB8AC3E}">
        <p14:creationId xmlns:p14="http://schemas.microsoft.com/office/powerpoint/2010/main" val="410903013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246"/>
        <p:cNvGrpSpPr/>
        <p:nvPr/>
      </p:nvGrpSpPr>
      <p:grpSpPr>
        <a:xfrm>
          <a:off x="0" y="0"/>
          <a:ext cx="0" cy="0"/>
          <a:chOff x="0" y="0"/>
          <a:chExt cx="0" cy="0"/>
        </a:xfrm>
      </p:grpSpPr>
      <p:sp>
        <p:nvSpPr>
          <p:cNvPr id="247" name="Google Shape;247;p31"/>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8" name="Google Shape;248;p31"/>
          <p:cNvSpPr/>
          <p:nvPr/>
        </p:nvSpPr>
        <p:spPr>
          <a:xfrm>
            <a:off x="0" y="2103438"/>
            <a:ext cx="4023784" cy="4068762"/>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Arial"/>
              <a:ea typeface="Arial"/>
              <a:cs typeface="Arial"/>
              <a:sym typeface="Arial"/>
            </a:endParaRPr>
          </a:p>
        </p:txBody>
      </p:sp>
      <p:sp>
        <p:nvSpPr>
          <p:cNvPr id="249" name="Google Shape;249;p31"/>
          <p:cNvSpPr txBox="1">
            <a:spLocks noGrp="1"/>
          </p:cNvSpPr>
          <p:nvPr>
            <p:ph type="body" idx="1"/>
          </p:nvPr>
        </p:nvSpPr>
        <p:spPr>
          <a:xfrm>
            <a:off x="609601" y="2377440"/>
            <a:ext cx="3230879" cy="1188720"/>
          </a:xfrm>
          <a:prstGeom prst="rect">
            <a:avLst/>
          </a:prstGeom>
          <a:noFill/>
          <a:ln>
            <a:noFill/>
          </a:ln>
        </p:spPr>
        <p:txBody>
          <a:bodyPr spcFirstLastPara="1" wrap="square" lIns="0" tIns="0" rIns="0" bIns="0" anchor="t" anchorCtr="0">
            <a:noAutofit/>
          </a:bodyPr>
          <a:lstStyle>
            <a:lvl1pPr marL="457200" lvl="0" indent="-228600" algn="l">
              <a:lnSpc>
                <a:spcPct val="80000"/>
              </a:lnSpc>
              <a:spcBef>
                <a:spcPts val="0"/>
              </a:spcBef>
              <a:spcAft>
                <a:spcPts val="0"/>
              </a:spcAft>
              <a:buClr>
                <a:schemeClr val="lt1"/>
              </a:buClr>
              <a:buSzPts val="9600"/>
              <a:buNone/>
              <a:defRPr sz="9600" b="1">
                <a:solidFill>
                  <a:schemeClr val="lt1"/>
                </a:solidFill>
              </a:defRPr>
            </a:lvl1pPr>
            <a:lvl2pPr marL="914400" lvl="1" indent="-228600" algn="l">
              <a:lnSpc>
                <a:spcPct val="100000"/>
              </a:lnSpc>
              <a:spcBef>
                <a:spcPts val="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50" name="Google Shape;250;p31"/>
          <p:cNvSpPr txBox="1">
            <a:spLocks noGrp="1"/>
          </p:cNvSpPr>
          <p:nvPr>
            <p:ph type="body" idx="2"/>
          </p:nvPr>
        </p:nvSpPr>
        <p:spPr>
          <a:xfrm>
            <a:off x="609599" y="3566160"/>
            <a:ext cx="3230880" cy="246888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lt1"/>
              </a:buClr>
              <a:buSzPts val="1400"/>
              <a:buNone/>
              <a:defRPr sz="1400" b="0">
                <a:solidFill>
                  <a:schemeClr val="lt1"/>
                </a:solidFill>
              </a:defRPr>
            </a:lvl1pPr>
            <a:lvl2pPr marL="914400" lvl="1" indent="-317500" algn="l">
              <a:lnSpc>
                <a:spcPct val="100000"/>
              </a:lnSpc>
              <a:spcBef>
                <a:spcPts val="0"/>
              </a:spcBef>
              <a:spcAft>
                <a:spcPts val="0"/>
              </a:spcAft>
              <a:buClr>
                <a:schemeClr val="lt1"/>
              </a:buClr>
              <a:buSzPts val="1400"/>
              <a:buFont typeface="Arial"/>
              <a:buChar char="•"/>
              <a:defRPr sz="1400" b="0">
                <a:solidFill>
                  <a:schemeClr val="lt1"/>
                </a:solidFill>
              </a:defRPr>
            </a:lvl2pPr>
            <a:lvl3pPr marL="1371600" lvl="2" indent="-317500" algn="l">
              <a:lnSpc>
                <a:spcPct val="100000"/>
              </a:lnSpc>
              <a:spcBef>
                <a:spcPts val="0"/>
              </a:spcBef>
              <a:spcAft>
                <a:spcPts val="0"/>
              </a:spcAft>
              <a:buClr>
                <a:schemeClr val="lt1"/>
              </a:buClr>
              <a:buSzPts val="1400"/>
              <a:buFont typeface="Arial"/>
              <a:buChar char="–"/>
              <a:defRPr sz="1400" b="0">
                <a:solidFill>
                  <a:schemeClr val="lt1"/>
                </a:solidFill>
              </a:defRPr>
            </a:lvl3pPr>
            <a:lvl4pPr marL="1828800" lvl="3" indent="-317500" algn="l">
              <a:lnSpc>
                <a:spcPct val="100000"/>
              </a:lnSpc>
              <a:spcBef>
                <a:spcPts val="0"/>
              </a:spcBef>
              <a:spcAft>
                <a:spcPts val="0"/>
              </a:spcAft>
              <a:buClr>
                <a:schemeClr val="lt1"/>
              </a:buClr>
              <a:buSzPts val="1400"/>
              <a:buFont typeface="Arial"/>
              <a:buChar char="•"/>
              <a:defRPr sz="1400" b="0">
                <a:solidFill>
                  <a:schemeClr val="lt1"/>
                </a:solidFill>
              </a:defRPr>
            </a:lvl4pPr>
            <a:lvl5pPr marL="2286000" lvl="4" indent="-317500" algn="l">
              <a:lnSpc>
                <a:spcPct val="100000"/>
              </a:lnSpc>
              <a:spcBef>
                <a:spcPts val="0"/>
              </a:spcBef>
              <a:spcAft>
                <a:spcPts val="0"/>
              </a:spcAft>
              <a:buClr>
                <a:schemeClr val="lt1"/>
              </a:buClr>
              <a:buSzPts val="1400"/>
              <a:buFont typeface="Arial"/>
              <a:buChar char="–"/>
              <a:defRPr sz="1400" b="0">
                <a:solidFill>
                  <a:schemeClr val="lt1"/>
                </a:solidFill>
              </a:defRPr>
            </a:lvl5pPr>
            <a:lvl6pPr marL="2743200" lvl="5" indent="-317500" algn="l">
              <a:lnSpc>
                <a:spcPct val="100000"/>
              </a:lnSpc>
              <a:spcBef>
                <a:spcPts val="0"/>
              </a:spcBef>
              <a:spcAft>
                <a:spcPts val="0"/>
              </a:spcAft>
              <a:buClr>
                <a:schemeClr val="lt1"/>
              </a:buClr>
              <a:buSzPts val="1400"/>
              <a:buFont typeface="Arial"/>
              <a:buChar char="•"/>
              <a:defRPr sz="1400">
                <a:solidFill>
                  <a:schemeClr val="lt1"/>
                </a:solidFill>
              </a:defRPr>
            </a:lvl6pPr>
            <a:lvl7pPr marL="3200400" lvl="6" indent="-317500" algn="l">
              <a:lnSpc>
                <a:spcPct val="100000"/>
              </a:lnSpc>
              <a:spcBef>
                <a:spcPts val="600"/>
              </a:spcBef>
              <a:spcAft>
                <a:spcPts val="0"/>
              </a:spcAft>
              <a:buClr>
                <a:schemeClr val="lt1"/>
              </a:buClr>
              <a:buSzPts val="1400"/>
              <a:buFont typeface="Arial"/>
              <a:buChar char="–"/>
              <a:defRPr sz="1400">
                <a:solidFill>
                  <a:schemeClr val="lt1"/>
                </a:solidFill>
              </a:defRPr>
            </a:lvl7pPr>
            <a:lvl8pPr marL="3657600" lvl="7" indent="-317500" algn="l">
              <a:lnSpc>
                <a:spcPct val="100000"/>
              </a:lnSpc>
              <a:spcBef>
                <a:spcPts val="600"/>
              </a:spcBef>
              <a:spcAft>
                <a:spcPts val="0"/>
              </a:spcAft>
              <a:buClr>
                <a:schemeClr val="lt1"/>
              </a:buClr>
              <a:buSzPts val="1400"/>
              <a:buFont typeface="Arial"/>
              <a:buChar char="•"/>
              <a:defRPr sz="1400">
                <a:solidFill>
                  <a:schemeClr val="lt1"/>
                </a:solidFill>
              </a:defRPr>
            </a:lvl8pPr>
            <a:lvl9pPr marL="4114800" lvl="8" indent="-317500" algn="l">
              <a:lnSpc>
                <a:spcPct val="100000"/>
              </a:lnSpc>
              <a:spcBef>
                <a:spcPts val="600"/>
              </a:spcBef>
              <a:spcAft>
                <a:spcPts val="600"/>
              </a:spcAft>
              <a:buClr>
                <a:schemeClr val="lt1"/>
              </a:buClr>
              <a:buSzPts val="1400"/>
              <a:buFont typeface="Arial"/>
              <a:buChar char="–"/>
              <a:defRPr sz="1400">
                <a:solidFill>
                  <a:schemeClr val="lt1"/>
                </a:solidFill>
              </a:defRPr>
            </a:lvl9pPr>
          </a:lstStyle>
          <a:p>
            <a:endParaRPr/>
          </a:p>
        </p:txBody>
      </p:sp>
      <p:sp>
        <p:nvSpPr>
          <p:cNvPr id="251" name="Google Shape;251;p31"/>
          <p:cNvSpPr>
            <a:spLocks noGrp="1"/>
          </p:cNvSpPr>
          <p:nvPr>
            <p:ph type="chart" idx="3"/>
          </p:nvPr>
        </p:nvSpPr>
        <p:spPr>
          <a:xfrm>
            <a:off x="4389967" y="2103438"/>
            <a:ext cx="7192435" cy="4068762"/>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252" name="Google Shape;252;p31"/>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3" name="Google Shape;253;p31"/>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0" name="Google Shape;369;p52">
            <a:extLst>
              <a:ext uri="{FF2B5EF4-FFF2-40B4-BE49-F238E27FC236}">
                <a16:creationId xmlns:a16="http://schemas.microsoft.com/office/drawing/2014/main" id="{DA61C973-3804-4B96-8037-A16BD499E886}"/>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extLst>
      <p:ext uri="{BB962C8B-B14F-4D97-AF65-F5344CB8AC3E}">
        <p14:creationId xmlns:p14="http://schemas.microsoft.com/office/powerpoint/2010/main" val="16993147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255"/>
        <p:cNvGrpSpPr/>
        <p:nvPr/>
      </p:nvGrpSpPr>
      <p:grpSpPr>
        <a:xfrm>
          <a:off x="0" y="0"/>
          <a:ext cx="0" cy="0"/>
          <a:chOff x="0" y="0"/>
          <a:chExt cx="0" cy="0"/>
        </a:xfrm>
      </p:grpSpPr>
      <p:sp>
        <p:nvSpPr>
          <p:cNvPr id="256" name="Google Shape;256;p32"/>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7" name="Google Shape;257;p32"/>
          <p:cNvSpPr txBox="1">
            <a:spLocks noGrp="1"/>
          </p:cNvSpPr>
          <p:nvPr>
            <p:ph type="body" idx="1"/>
          </p:nvPr>
        </p:nvSpPr>
        <p:spPr>
          <a:xfrm>
            <a:off x="609600" y="2103438"/>
            <a:ext cx="3414184" cy="1325562"/>
          </a:xfrm>
          <a:prstGeom prst="rect">
            <a:avLst/>
          </a:prstGeom>
          <a:noFill/>
          <a:ln>
            <a:noFill/>
          </a:ln>
        </p:spPr>
        <p:txBody>
          <a:bodyPr spcFirstLastPara="1" wrap="square" lIns="0" tIns="0" rIns="0" bIns="0" anchor="ctr" anchorCtr="0">
            <a:noAutofit/>
          </a:bodyPr>
          <a:lstStyle>
            <a:lvl1pPr marL="457200" lvl="0" indent="-228600" algn="l">
              <a:lnSpc>
                <a:spcPct val="100000"/>
              </a:lnSpc>
              <a:spcBef>
                <a:spcPts val="0"/>
              </a:spcBef>
              <a:spcAft>
                <a:spcPts val="0"/>
              </a:spcAft>
              <a:buClr>
                <a:schemeClr val="accent3"/>
              </a:buClr>
              <a:buSzPts val="7200"/>
              <a:buNone/>
              <a:defRPr sz="7200" b="0">
                <a:solidFill>
                  <a:schemeClr val="accent3"/>
                </a:solidFill>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58" name="Google Shape;258;p32"/>
          <p:cNvSpPr txBox="1">
            <a:spLocks noGrp="1"/>
          </p:cNvSpPr>
          <p:nvPr>
            <p:ph type="body" idx="2"/>
          </p:nvPr>
        </p:nvSpPr>
        <p:spPr>
          <a:xfrm>
            <a:off x="4389967" y="2103438"/>
            <a:ext cx="3412067" cy="1325562"/>
          </a:xfrm>
          <a:prstGeom prst="rect">
            <a:avLst/>
          </a:prstGeom>
          <a:noFill/>
          <a:ln>
            <a:noFill/>
          </a:ln>
        </p:spPr>
        <p:txBody>
          <a:bodyPr spcFirstLastPara="1" wrap="square" lIns="0" tIns="0" rIns="0" bIns="0" anchor="ctr" anchorCtr="0">
            <a:noAutofit/>
          </a:bodyPr>
          <a:lstStyle>
            <a:lvl1pPr marL="457200" lvl="0" indent="-228600" algn="l">
              <a:lnSpc>
                <a:spcPct val="100000"/>
              </a:lnSpc>
              <a:spcBef>
                <a:spcPts val="0"/>
              </a:spcBef>
              <a:spcAft>
                <a:spcPts val="0"/>
              </a:spcAft>
              <a:buClr>
                <a:schemeClr val="dk2"/>
              </a:buClr>
              <a:buSzPts val="7200"/>
              <a:buNone/>
              <a:defRPr sz="7200" b="0">
                <a:solidFill>
                  <a:schemeClr val="dk2"/>
                </a:solidFill>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59" name="Google Shape;259;p32"/>
          <p:cNvSpPr txBox="1">
            <a:spLocks noGrp="1"/>
          </p:cNvSpPr>
          <p:nvPr>
            <p:ph type="body" idx="3"/>
          </p:nvPr>
        </p:nvSpPr>
        <p:spPr>
          <a:xfrm>
            <a:off x="8168219" y="2103438"/>
            <a:ext cx="3414181" cy="1325562"/>
          </a:xfrm>
          <a:prstGeom prst="rect">
            <a:avLst/>
          </a:prstGeom>
          <a:noFill/>
          <a:ln>
            <a:noFill/>
          </a:ln>
        </p:spPr>
        <p:txBody>
          <a:bodyPr spcFirstLastPara="1" wrap="square" lIns="0" tIns="0" rIns="0" bIns="0" anchor="ctr" anchorCtr="0">
            <a:noAutofit/>
          </a:bodyPr>
          <a:lstStyle>
            <a:lvl1pPr marL="457200" lvl="0" indent="-228600" algn="l">
              <a:lnSpc>
                <a:spcPct val="100000"/>
              </a:lnSpc>
              <a:spcBef>
                <a:spcPts val="0"/>
              </a:spcBef>
              <a:spcAft>
                <a:spcPts val="0"/>
              </a:spcAft>
              <a:buClr>
                <a:schemeClr val="accent1"/>
              </a:buClr>
              <a:buSzPts val="7200"/>
              <a:buNone/>
              <a:defRPr sz="7200" b="0">
                <a:solidFill>
                  <a:schemeClr val="accent1"/>
                </a:solidFill>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60" name="Google Shape;260;p32"/>
          <p:cNvSpPr txBox="1">
            <a:spLocks noGrp="1"/>
          </p:cNvSpPr>
          <p:nvPr>
            <p:ph type="body" idx="4"/>
          </p:nvPr>
        </p:nvSpPr>
        <p:spPr>
          <a:xfrm>
            <a:off x="609600" y="3611881"/>
            <a:ext cx="3414184" cy="2560319"/>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3"/>
              </a:buClr>
              <a:buSzPts val="1600"/>
              <a:buNone/>
              <a:defRPr>
                <a:solidFill>
                  <a:schemeClr val="accent3"/>
                </a:solidFill>
              </a:defRPr>
            </a:lvl1pPr>
            <a:lvl2pPr marL="914400" lvl="1" indent="-228600" algn="l">
              <a:lnSpc>
                <a:spcPct val="100000"/>
              </a:lnSpc>
              <a:spcBef>
                <a:spcPts val="450"/>
              </a:spcBef>
              <a:spcAft>
                <a:spcPts val="0"/>
              </a:spcAft>
              <a:buClr>
                <a:schemeClr val="dk1"/>
              </a:buClr>
              <a:buSzPts val="1400"/>
              <a:buNone/>
              <a:defRPr>
                <a:solidFill>
                  <a:schemeClr val="dk1"/>
                </a:solidFill>
              </a:defRPr>
            </a:lvl2pPr>
            <a:lvl3pPr marL="1371600" lvl="2" indent="-317500" algn="l">
              <a:lnSpc>
                <a:spcPct val="100000"/>
              </a:lnSpc>
              <a:spcBef>
                <a:spcPts val="600"/>
              </a:spcBef>
              <a:spcAft>
                <a:spcPts val="0"/>
              </a:spcAft>
              <a:buClr>
                <a:schemeClr val="dk1"/>
              </a:buClr>
              <a:buSzPts val="1400"/>
              <a:buChar char="•"/>
              <a:defRPr>
                <a:solidFill>
                  <a:schemeClr val="dk1"/>
                </a:solidFill>
              </a:defRPr>
            </a:lvl3pPr>
            <a:lvl4pPr marL="1828800" lvl="3" indent="-317500" algn="l">
              <a:lnSpc>
                <a:spcPct val="100000"/>
              </a:lnSpc>
              <a:spcBef>
                <a:spcPts val="600"/>
              </a:spcBef>
              <a:spcAft>
                <a:spcPts val="0"/>
              </a:spcAft>
              <a:buClr>
                <a:schemeClr val="dk1"/>
              </a:buClr>
              <a:buSzPts val="1400"/>
              <a:buChar char="–"/>
              <a:defRPr>
                <a:solidFill>
                  <a:schemeClr val="dk1"/>
                </a:solidFill>
              </a:defRPr>
            </a:lvl4pPr>
            <a:lvl5pPr marL="2286000" lvl="4" indent="-317500" algn="l">
              <a:lnSpc>
                <a:spcPct val="100000"/>
              </a:lnSpc>
              <a:spcBef>
                <a:spcPts val="600"/>
              </a:spcBef>
              <a:spcAft>
                <a:spcPts val="0"/>
              </a:spcAft>
              <a:buClr>
                <a:schemeClr val="dk1"/>
              </a:buClr>
              <a:buSzPts val="1400"/>
              <a:buChar char="•"/>
              <a:defRPr>
                <a:solidFill>
                  <a:schemeClr val="dk1"/>
                </a:solidFill>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61" name="Google Shape;261;p32"/>
          <p:cNvSpPr txBox="1">
            <a:spLocks noGrp="1"/>
          </p:cNvSpPr>
          <p:nvPr>
            <p:ph type="body" idx="5"/>
          </p:nvPr>
        </p:nvSpPr>
        <p:spPr>
          <a:xfrm>
            <a:off x="4389967" y="3611881"/>
            <a:ext cx="3412067" cy="2560318"/>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2"/>
              </a:buClr>
              <a:buSzPts val="1600"/>
              <a:buNone/>
              <a:defRPr>
                <a:solidFill>
                  <a:schemeClr val="dk2"/>
                </a:solidFill>
              </a:defRPr>
            </a:lvl1pPr>
            <a:lvl2pPr marL="914400" lvl="1" indent="-228600" algn="l">
              <a:lnSpc>
                <a:spcPct val="100000"/>
              </a:lnSpc>
              <a:spcBef>
                <a:spcPts val="450"/>
              </a:spcBef>
              <a:spcAft>
                <a:spcPts val="0"/>
              </a:spcAft>
              <a:buClr>
                <a:schemeClr val="dk1"/>
              </a:buClr>
              <a:buSzPts val="1400"/>
              <a:buNone/>
              <a:defRPr>
                <a:solidFill>
                  <a:schemeClr val="dk1"/>
                </a:solidFill>
              </a:defRPr>
            </a:lvl2pPr>
            <a:lvl3pPr marL="1371600" lvl="2" indent="-317500" algn="l">
              <a:lnSpc>
                <a:spcPct val="100000"/>
              </a:lnSpc>
              <a:spcBef>
                <a:spcPts val="600"/>
              </a:spcBef>
              <a:spcAft>
                <a:spcPts val="0"/>
              </a:spcAft>
              <a:buClr>
                <a:schemeClr val="dk1"/>
              </a:buClr>
              <a:buSzPts val="1400"/>
              <a:buChar char="•"/>
              <a:defRPr>
                <a:solidFill>
                  <a:schemeClr val="dk1"/>
                </a:solidFill>
              </a:defRPr>
            </a:lvl3pPr>
            <a:lvl4pPr marL="1828800" lvl="3" indent="-317500" algn="l">
              <a:lnSpc>
                <a:spcPct val="100000"/>
              </a:lnSpc>
              <a:spcBef>
                <a:spcPts val="600"/>
              </a:spcBef>
              <a:spcAft>
                <a:spcPts val="0"/>
              </a:spcAft>
              <a:buClr>
                <a:schemeClr val="dk1"/>
              </a:buClr>
              <a:buSzPts val="1400"/>
              <a:buChar char="–"/>
              <a:defRPr>
                <a:solidFill>
                  <a:schemeClr val="dk1"/>
                </a:solidFill>
              </a:defRPr>
            </a:lvl4pPr>
            <a:lvl5pPr marL="2286000" lvl="4" indent="-317500" algn="l">
              <a:lnSpc>
                <a:spcPct val="100000"/>
              </a:lnSpc>
              <a:spcBef>
                <a:spcPts val="600"/>
              </a:spcBef>
              <a:spcAft>
                <a:spcPts val="0"/>
              </a:spcAft>
              <a:buClr>
                <a:schemeClr val="dk1"/>
              </a:buClr>
              <a:buSzPts val="1400"/>
              <a:buChar char="•"/>
              <a:defRPr>
                <a:solidFill>
                  <a:schemeClr val="dk1"/>
                </a:solidFill>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62" name="Google Shape;262;p32"/>
          <p:cNvSpPr txBox="1">
            <a:spLocks noGrp="1"/>
          </p:cNvSpPr>
          <p:nvPr>
            <p:ph type="body" idx="6"/>
          </p:nvPr>
        </p:nvSpPr>
        <p:spPr>
          <a:xfrm>
            <a:off x="8165041" y="3611881"/>
            <a:ext cx="3417360" cy="2560319"/>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600"/>
              <a:buNone/>
              <a:defRPr>
                <a:solidFill>
                  <a:schemeClr val="accent1"/>
                </a:solidFill>
              </a:defRPr>
            </a:lvl1pPr>
            <a:lvl2pPr marL="914400" lvl="1" indent="-228600" algn="l">
              <a:lnSpc>
                <a:spcPct val="100000"/>
              </a:lnSpc>
              <a:spcBef>
                <a:spcPts val="450"/>
              </a:spcBef>
              <a:spcAft>
                <a:spcPts val="0"/>
              </a:spcAft>
              <a:buClr>
                <a:schemeClr val="dk1"/>
              </a:buClr>
              <a:buSzPts val="1400"/>
              <a:buNone/>
              <a:defRPr>
                <a:solidFill>
                  <a:schemeClr val="dk1"/>
                </a:solidFill>
              </a:defRPr>
            </a:lvl2pPr>
            <a:lvl3pPr marL="1371600" lvl="2" indent="-317500" algn="l">
              <a:lnSpc>
                <a:spcPct val="100000"/>
              </a:lnSpc>
              <a:spcBef>
                <a:spcPts val="600"/>
              </a:spcBef>
              <a:spcAft>
                <a:spcPts val="0"/>
              </a:spcAft>
              <a:buClr>
                <a:schemeClr val="dk1"/>
              </a:buClr>
              <a:buSzPts val="1400"/>
              <a:buChar char="•"/>
              <a:defRPr>
                <a:solidFill>
                  <a:schemeClr val="dk1"/>
                </a:solidFill>
              </a:defRPr>
            </a:lvl3pPr>
            <a:lvl4pPr marL="1828800" lvl="3" indent="-317500" algn="l">
              <a:lnSpc>
                <a:spcPct val="100000"/>
              </a:lnSpc>
              <a:spcBef>
                <a:spcPts val="600"/>
              </a:spcBef>
              <a:spcAft>
                <a:spcPts val="0"/>
              </a:spcAft>
              <a:buClr>
                <a:schemeClr val="dk1"/>
              </a:buClr>
              <a:buSzPts val="1400"/>
              <a:buChar char="–"/>
              <a:defRPr>
                <a:solidFill>
                  <a:schemeClr val="dk1"/>
                </a:solidFill>
              </a:defRPr>
            </a:lvl4pPr>
            <a:lvl5pPr marL="2286000" lvl="4" indent="-317500" algn="l">
              <a:lnSpc>
                <a:spcPct val="100000"/>
              </a:lnSpc>
              <a:spcBef>
                <a:spcPts val="600"/>
              </a:spcBef>
              <a:spcAft>
                <a:spcPts val="0"/>
              </a:spcAft>
              <a:buClr>
                <a:schemeClr val="dk1"/>
              </a:buClr>
              <a:buSzPts val="1400"/>
              <a:buChar char="•"/>
              <a:defRPr>
                <a:solidFill>
                  <a:schemeClr val="dk1"/>
                </a:solidFill>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63" name="Google Shape;263;p32"/>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4" name="Google Shape;264;p32"/>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2" name="Google Shape;369;p52">
            <a:extLst>
              <a:ext uri="{FF2B5EF4-FFF2-40B4-BE49-F238E27FC236}">
                <a16:creationId xmlns:a16="http://schemas.microsoft.com/office/drawing/2014/main" id="{6532E091-BC86-4F15-AD3F-90C41AC816AE}"/>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extLst>
      <p:ext uri="{BB962C8B-B14F-4D97-AF65-F5344CB8AC3E}">
        <p14:creationId xmlns:p14="http://schemas.microsoft.com/office/powerpoint/2010/main" val="31675958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and Chart Dark">
  <p:cSld name="Title and Chart Dark">
    <p:bg>
      <p:bgPr>
        <a:solidFill>
          <a:srgbClr val="464646"/>
        </a:solidFill>
        <a:effectLst/>
      </p:bgPr>
    </p:bg>
    <p:spTree>
      <p:nvGrpSpPr>
        <p:cNvPr id="1" name="Shape 266"/>
        <p:cNvGrpSpPr/>
        <p:nvPr/>
      </p:nvGrpSpPr>
      <p:grpSpPr>
        <a:xfrm>
          <a:off x="0" y="0"/>
          <a:ext cx="0" cy="0"/>
          <a:chOff x="0" y="0"/>
          <a:chExt cx="0" cy="0"/>
        </a:xfrm>
      </p:grpSpPr>
      <p:sp>
        <p:nvSpPr>
          <p:cNvPr id="267" name="Google Shape;267;p33"/>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lt1"/>
              </a:buClr>
              <a:buSzPts val="2800"/>
              <a:buFont typeface="Georgia"/>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8" name="Google Shape;268;p33"/>
          <p:cNvSpPr>
            <a:spLocks noGrp="1"/>
          </p:cNvSpPr>
          <p:nvPr>
            <p:ph type="chart" idx="2"/>
          </p:nvPr>
        </p:nvSpPr>
        <p:spPr>
          <a:xfrm>
            <a:off x="609600" y="2103438"/>
            <a:ext cx="10972800" cy="4068762"/>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1pPr>
            <a:lvl2pPr marR="0" lvl="1" algn="l" rtl="0">
              <a:lnSpc>
                <a:spcPct val="100000"/>
              </a:lnSpc>
              <a:spcBef>
                <a:spcPts val="120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2pPr>
            <a:lvl3pPr marR="0" lvl="2"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3pPr>
            <a:lvl4pPr marR="0" lvl="3"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4pPr>
            <a:lvl5pPr marR="0" lvl="4"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5pPr>
            <a:lvl6pPr marR="0" lvl="5"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6pPr>
            <a:lvl7pPr marR="0" lvl="6"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7pPr>
            <a:lvl8pPr marR="0" lvl="7"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8pPr>
            <a:lvl9pPr marR="0" lvl="8" algn="l" rtl="0">
              <a:lnSpc>
                <a:spcPct val="100000"/>
              </a:lnSpc>
              <a:spcBef>
                <a:spcPts val="600"/>
              </a:spcBef>
              <a:spcAft>
                <a:spcPts val="600"/>
              </a:spcAft>
              <a:buClr>
                <a:schemeClr val="lt1"/>
              </a:buClr>
              <a:buSzPts val="1400"/>
              <a:buFont typeface="Arial"/>
              <a:buChar char="•"/>
              <a:defRPr sz="1400" b="0" i="0" u="none" strike="noStrike" cap="none">
                <a:solidFill>
                  <a:schemeClr val="lt1"/>
                </a:solidFill>
                <a:latin typeface="Arial"/>
                <a:ea typeface="Arial"/>
                <a:cs typeface="Arial"/>
                <a:sym typeface="Arial"/>
              </a:defRPr>
            </a:lvl9pPr>
          </a:lstStyle>
          <a:p>
            <a:endParaRPr/>
          </a:p>
        </p:txBody>
      </p:sp>
      <p:sp>
        <p:nvSpPr>
          <p:cNvPr id="269" name="Google Shape;269;p33"/>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0" name="Google Shape;270;p33"/>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271" name="Google Shape;271;p33"/>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25765583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272"/>
        <p:cNvGrpSpPr/>
        <p:nvPr/>
      </p:nvGrpSpPr>
      <p:grpSpPr>
        <a:xfrm>
          <a:off x="0" y="0"/>
          <a:ext cx="0" cy="0"/>
          <a:chOff x="0" y="0"/>
          <a:chExt cx="0" cy="0"/>
        </a:xfrm>
      </p:grpSpPr>
      <p:sp>
        <p:nvSpPr>
          <p:cNvPr id="273" name="Google Shape;273;p34"/>
          <p:cNvSpPr txBox="1">
            <a:spLocks noGrp="1"/>
          </p:cNvSpPr>
          <p:nvPr>
            <p:ph type="ctrTitle"/>
          </p:nvPr>
        </p:nvSpPr>
        <p:spPr>
          <a:xfrm>
            <a:off x="609600" y="457200"/>
            <a:ext cx="5307011" cy="2514601"/>
          </a:xfrm>
          <a:prstGeom prst="rect">
            <a:avLst/>
          </a:prstGeom>
          <a:noFill/>
          <a:ln>
            <a:noFill/>
          </a:ln>
        </p:spPr>
        <p:txBody>
          <a:bodyPr spcFirstLastPara="1" wrap="square" lIns="0" tIns="0" rIns="0" bIns="0" anchor="b" anchorCtr="0">
            <a:noAutofit/>
          </a:bodyPr>
          <a:lstStyle>
            <a:lvl1pPr lvl="0" algn="l">
              <a:lnSpc>
                <a:spcPct val="85000"/>
              </a:lnSpc>
              <a:spcBef>
                <a:spcPts val="0"/>
              </a:spcBef>
              <a:spcAft>
                <a:spcPts val="0"/>
              </a:spcAft>
              <a:buClr>
                <a:schemeClr val="dk1"/>
              </a:buClr>
              <a:buSzPts val="4400"/>
              <a:buFont typeface="Georgia"/>
              <a:buNone/>
              <a:defRPr sz="44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4" name="Google Shape;274;p34"/>
          <p:cNvSpPr/>
          <p:nvPr/>
        </p:nvSpPr>
        <p:spPr>
          <a:xfrm>
            <a:off x="0" y="4940854"/>
            <a:ext cx="12192000" cy="1917146"/>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Arial"/>
              <a:ea typeface="Arial"/>
              <a:cs typeface="Arial"/>
              <a:sym typeface="Arial"/>
            </a:endParaRPr>
          </a:p>
        </p:txBody>
      </p:sp>
      <p:sp>
        <p:nvSpPr>
          <p:cNvPr id="275" name="Google Shape;275;p34"/>
          <p:cNvSpPr/>
          <p:nvPr/>
        </p:nvSpPr>
        <p:spPr>
          <a:xfrm>
            <a:off x="5334000" y="0"/>
            <a:ext cx="6858000" cy="68580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276" name="Google Shape;276;p34"/>
          <p:cNvSpPr txBox="1">
            <a:spLocks noGrp="1"/>
          </p:cNvSpPr>
          <p:nvPr>
            <p:ph type="body" idx="1"/>
          </p:nvPr>
        </p:nvSpPr>
        <p:spPr>
          <a:xfrm>
            <a:off x="609600" y="5212080"/>
            <a:ext cx="10972800" cy="1371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lt1"/>
              </a:buClr>
              <a:buSzPts val="1000"/>
              <a:buFont typeface="Arial"/>
              <a:buNone/>
              <a:defRPr sz="1000" b="0">
                <a:solidFill>
                  <a:schemeClr val="lt1"/>
                </a:solidFill>
              </a:defRPr>
            </a:lvl1pPr>
            <a:lvl2pPr marL="914400" lvl="1" indent="-228600" algn="l">
              <a:lnSpc>
                <a:spcPct val="100000"/>
              </a:lnSpc>
              <a:spcBef>
                <a:spcPts val="0"/>
              </a:spcBef>
              <a:spcAft>
                <a:spcPts val="0"/>
              </a:spcAft>
              <a:buClr>
                <a:schemeClr val="lt1"/>
              </a:buClr>
              <a:buSzPts val="1000"/>
              <a:buFont typeface="Arial"/>
              <a:buNone/>
              <a:defRPr sz="1000" b="0">
                <a:solidFill>
                  <a:schemeClr val="lt1"/>
                </a:solidFill>
              </a:defRPr>
            </a:lvl2pPr>
            <a:lvl3pPr marL="1371600" lvl="2" indent="-228600" algn="l">
              <a:lnSpc>
                <a:spcPct val="100000"/>
              </a:lnSpc>
              <a:spcBef>
                <a:spcPts val="0"/>
              </a:spcBef>
              <a:spcAft>
                <a:spcPts val="0"/>
              </a:spcAft>
              <a:buClr>
                <a:schemeClr val="lt1"/>
              </a:buClr>
              <a:buSzPts val="1000"/>
              <a:buFont typeface="Arial"/>
              <a:buNone/>
              <a:defRPr sz="1000" b="0">
                <a:solidFill>
                  <a:schemeClr val="lt1"/>
                </a:solidFill>
              </a:defRPr>
            </a:lvl3pPr>
            <a:lvl4pPr marL="1828800" lvl="3" indent="-228600" algn="l">
              <a:lnSpc>
                <a:spcPct val="100000"/>
              </a:lnSpc>
              <a:spcBef>
                <a:spcPts val="0"/>
              </a:spcBef>
              <a:spcAft>
                <a:spcPts val="0"/>
              </a:spcAft>
              <a:buClr>
                <a:schemeClr val="lt1"/>
              </a:buClr>
              <a:buSzPts val="1000"/>
              <a:buFont typeface="Arial"/>
              <a:buNone/>
              <a:defRPr sz="1000" b="0">
                <a:solidFill>
                  <a:schemeClr val="lt1"/>
                </a:solidFill>
              </a:defRPr>
            </a:lvl4pPr>
            <a:lvl5pPr marL="2286000" lvl="4" indent="-228600" algn="l">
              <a:lnSpc>
                <a:spcPct val="100000"/>
              </a:lnSpc>
              <a:spcBef>
                <a:spcPts val="0"/>
              </a:spcBef>
              <a:spcAft>
                <a:spcPts val="0"/>
              </a:spcAft>
              <a:buClr>
                <a:schemeClr val="lt1"/>
              </a:buClr>
              <a:buSzPts val="1000"/>
              <a:buFont typeface="Arial"/>
              <a:buNone/>
              <a:defRPr sz="1000" b="0">
                <a:solidFill>
                  <a:schemeClr val="lt1"/>
                </a:solidFill>
              </a:defRPr>
            </a:lvl5pPr>
            <a:lvl6pPr marL="2743200" lvl="5" indent="-228600" algn="l">
              <a:lnSpc>
                <a:spcPct val="100000"/>
              </a:lnSpc>
              <a:spcBef>
                <a:spcPts val="0"/>
              </a:spcBef>
              <a:spcAft>
                <a:spcPts val="0"/>
              </a:spcAft>
              <a:buClr>
                <a:schemeClr val="lt1"/>
              </a:buClr>
              <a:buSzPts val="1000"/>
              <a:buFont typeface="Arial"/>
              <a:buNone/>
              <a:defRPr sz="1000">
                <a:solidFill>
                  <a:schemeClr val="lt1"/>
                </a:solidFill>
              </a:defRPr>
            </a:lvl6pPr>
            <a:lvl7pPr marL="3200400" lvl="6" indent="-228600" algn="l">
              <a:lnSpc>
                <a:spcPct val="100000"/>
              </a:lnSpc>
              <a:spcBef>
                <a:spcPts val="0"/>
              </a:spcBef>
              <a:spcAft>
                <a:spcPts val="0"/>
              </a:spcAft>
              <a:buClr>
                <a:schemeClr val="lt1"/>
              </a:buClr>
              <a:buSzPts val="1000"/>
              <a:buFont typeface="Arial"/>
              <a:buNone/>
              <a:defRPr sz="1000">
                <a:solidFill>
                  <a:schemeClr val="lt1"/>
                </a:solidFill>
              </a:defRPr>
            </a:lvl7pPr>
            <a:lvl8pPr marL="3657600" lvl="7" indent="-228600" algn="l">
              <a:lnSpc>
                <a:spcPct val="100000"/>
              </a:lnSpc>
              <a:spcBef>
                <a:spcPts val="0"/>
              </a:spcBef>
              <a:spcAft>
                <a:spcPts val="0"/>
              </a:spcAft>
              <a:buClr>
                <a:schemeClr val="lt1"/>
              </a:buClr>
              <a:buSzPts val="1000"/>
              <a:buFont typeface="Arial"/>
              <a:buNone/>
              <a:defRPr sz="1000">
                <a:solidFill>
                  <a:schemeClr val="lt1"/>
                </a:solidFill>
              </a:defRPr>
            </a:lvl8pPr>
            <a:lvl9pPr marL="4114800" lvl="8" indent="-228600" algn="l">
              <a:lnSpc>
                <a:spcPct val="100000"/>
              </a:lnSpc>
              <a:spcBef>
                <a:spcPts val="0"/>
              </a:spcBef>
              <a:spcAft>
                <a:spcPts val="0"/>
              </a:spcAft>
              <a:buClr>
                <a:schemeClr val="lt1"/>
              </a:buClr>
              <a:buSzPts val="1000"/>
              <a:buFont typeface="Arial"/>
              <a:buNone/>
              <a:defRPr sz="1000">
                <a:solidFill>
                  <a:schemeClr val="lt1"/>
                </a:solidFill>
              </a:defRPr>
            </a:lvl9pPr>
          </a:lstStyle>
          <a:p>
            <a:endParaRPr/>
          </a:p>
        </p:txBody>
      </p:sp>
      <p:sp>
        <p:nvSpPr>
          <p:cNvPr id="277" name="Google Shape;277;p34"/>
          <p:cNvSpPr/>
          <p:nvPr/>
        </p:nvSpPr>
        <p:spPr>
          <a:xfrm>
            <a:off x="5334000" y="0"/>
            <a:ext cx="6858000" cy="68580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278" name="Google Shape;278;p34"/>
          <p:cNvSpPr txBox="1"/>
          <p:nvPr/>
        </p:nvSpPr>
        <p:spPr>
          <a:xfrm>
            <a:off x="609599" y="4389120"/>
            <a:ext cx="5307012" cy="36576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000"/>
              <a:buFont typeface="Arial"/>
              <a:buNone/>
            </a:pPr>
            <a:r>
              <a:rPr lang="fr-FR" sz="1000">
                <a:solidFill>
                  <a:schemeClr val="dk1"/>
                </a:solidFill>
                <a:latin typeface="Arial"/>
                <a:ea typeface="Arial"/>
                <a:cs typeface="Arial"/>
                <a:sym typeface="Arial"/>
              </a:rPr>
              <a:t>pwc.com</a:t>
            </a:r>
            <a:endParaRPr sz="1000">
              <a:solidFill>
                <a:schemeClr val="dk1"/>
              </a:solidFill>
              <a:latin typeface="Arial"/>
              <a:ea typeface="Arial"/>
              <a:cs typeface="Arial"/>
              <a:sym typeface="Arial"/>
            </a:endParaRPr>
          </a:p>
        </p:txBody>
      </p:sp>
    </p:spTree>
    <p:extLst>
      <p:ext uri="{BB962C8B-B14F-4D97-AF65-F5344CB8AC3E}">
        <p14:creationId xmlns:p14="http://schemas.microsoft.com/office/powerpoint/2010/main" val="318176203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matchingName="Section Header Orange">
  <p:cSld name="Section Header Orange">
    <p:bg>
      <p:bgPr>
        <a:solidFill>
          <a:srgbClr val="D04A02"/>
        </a:solidFill>
        <a:effectLst/>
      </p:bgPr>
    </p:bg>
    <p:spTree>
      <p:nvGrpSpPr>
        <p:cNvPr id="1" name="Shape 279"/>
        <p:cNvGrpSpPr/>
        <p:nvPr/>
      </p:nvGrpSpPr>
      <p:grpSpPr>
        <a:xfrm>
          <a:off x="0" y="0"/>
          <a:ext cx="0" cy="0"/>
          <a:chOff x="0" y="0"/>
          <a:chExt cx="0" cy="0"/>
        </a:xfrm>
      </p:grpSpPr>
      <p:sp>
        <p:nvSpPr>
          <p:cNvPr id="280" name="Google Shape;280;p35"/>
          <p:cNvSpPr txBox="1">
            <a:spLocks noGrp="1"/>
          </p:cNvSpPr>
          <p:nvPr>
            <p:ph type="title"/>
          </p:nvPr>
        </p:nvSpPr>
        <p:spPr>
          <a:xfrm>
            <a:off x="5181600" y="2109471"/>
            <a:ext cx="4693920" cy="2651442"/>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lt1"/>
              </a:buClr>
              <a:buSzPts val="3600"/>
              <a:buFont typeface="Arial"/>
              <a:buNone/>
              <a:defRPr sz="36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1" name="Google Shape;281;p35"/>
          <p:cNvSpPr txBox="1">
            <a:spLocks noGrp="1"/>
          </p:cNvSpPr>
          <p:nvPr>
            <p:ph type="subTitle" idx="1"/>
          </p:nvPr>
        </p:nvSpPr>
        <p:spPr>
          <a:xfrm>
            <a:off x="609600" y="0"/>
            <a:ext cx="4572000" cy="6858000"/>
          </a:xfrm>
          <a:prstGeom prst="rect">
            <a:avLst/>
          </a:prstGeom>
          <a:noFill/>
          <a:ln>
            <a:noFill/>
          </a:ln>
        </p:spPr>
        <p:txBody>
          <a:bodyPr spcFirstLastPara="1" wrap="square" lIns="0" tIns="0" rIns="0" bIns="0" anchor="ctr" anchorCtr="0">
            <a:noAutofit/>
          </a:bodyPr>
          <a:lstStyle>
            <a:lvl1pPr lvl="0" algn="l">
              <a:lnSpc>
                <a:spcPct val="95000"/>
              </a:lnSpc>
              <a:spcBef>
                <a:spcPts val="0"/>
              </a:spcBef>
              <a:spcAft>
                <a:spcPts val="0"/>
              </a:spcAft>
              <a:buClr>
                <a:schemeClr val="lt1"/>
              </a:buClr>
              <a:buSzPts val="45000"/>
              <a:buNone/>
              <a:defRPr sz="45000" b="0">
                <a:solidFill>
                  <a:schemeClr val="lt1"/>
                </a:solidFill>
              </a:defRPr>
            </a:lvl1pPr>
            <a:lvl2pPr lvl="1" algn="l">
              <a:lnSpc>
                <a:spcPct val="95000"/>
              </a:lnSpc>
              <a:spcBef>
                <a:spcPts val="0"/>
              </a:spcBef>
              <a:spcAft>
                <a:spcPts val="0"/>
              </a:spcAft>
              <a:buClr>
                <a:schemeClr val="lt1"/>
              </a:buClr>
              <a:buSzPts val="45000"/>
              <a:buNone/>
              <a:defRPr sz="45000">
                <a:solidFill>
                  <a:schemeClr val="lt1"/>
                </a:solidFill>
              </a:defRPr>
            </a:lvl2pPr>
            <a:lvl3pPr lvl="2" algn="l">
              <a:lnSpc>
                <a:spcPct val="95000"/>
              </a:lnSpc>
              <a:spcBef>
                <a:spcPts val="0"/>
              </a:spcBef>
              <a:spcAft>
                <a:spcPts val="0"/>
              </a:spcAft>
              <a:buClr>
                <a:schemeClr val="lt1"/>
              </a:buClr>
              <a:buSzPts val="45000"/>
              <a:buNone/>
              <a:defRPr sz="45000">
                <a:solidFill>
                  <a:schemeClr val="lt1"/>
                </a:solidFill>
              </a:defRPr>
            </a:lvl3pPr>
            <a:lvl4pPr lvl="3" algn="l">
              <a:lnSpc>
                <a:spcPct val="95000"/>
              </a:lnSpc>
              <a:spcBef>
                <a:spcPts val="0"/>
              </a:spcBef>
              <a:spcAft>
                <a:spcPts val="0"/>
              </a:spcAft>
              <a:buClr>
                <a:schemeClr val="lt1"/>
              </a:buClr>
              <a:buSzPts val="45000"/>
              <a:buNone/>
              <a:defRPr sz="45000">
                <a:solidFill>
                  <a:schemeClr val="lt1"/>
                </a:solidFill>
              </a:defRPr>
            </a:lvl4pPr>
            <a:lvl5pPr lvl="4" algn="l">
              <a:lnSpc>
                <a:spcPct val="95000"/>
              </a:lnSpc>
              <a:spcBef>
                <a:spcPts val="0"/>
              </a:spcBef>
              <a:spcAft>
                <a:spcPts val="0"/>
              </a:spcAft>
              <a:buClr>
                <a:schemeClr val="lt1"/>
              </a:buClr>
              <a:buSzPts val="45000"/>
              <a:buNone/>
              <a:defRPr sz="45000">
                <a:solidFill>
                  <a:schemeClr val="lt1"/>
                </a:solidFill>
              </a:defRPr>
            </a:lvl5pPr>
            <a:lvl6pPr lvl="5" algn="l">
              <a:lnSpc>
                <a:spcPct val="95000"/>
              </a:lnSpc>
              <a:spcBef>
                <a:spcPts val="0"/>
              </a:spcBef>
              <a:spcAft>
                <a:spcPts val="0"/>
              </a:spcAft>
              <a:buClr>
                <a:schemeClr val="lt1"/>
              </a:buClr>
              <a:buSzPts val="45000"/>
              <a:buNone/>
              <a:defRPr sz="45000">
                <a:solidFill>
                  <a:schemeClr val="lt1"/>
                </a:solidFill>
              </a:defRPr>
            </a:lvl6pPr>
            <a:lvl7pPr lvl="6" algn="l">
              <a:lnSpc>
                <a:spcPct val="95000"/>
              </a:lnSpc>
              <a:spcBef>
                <a:spcPts val="0"/>
              </a:spcBef>
              <a:spcAft>
                <a:spcPts val="0"/>
              </a:spcAft>
              <a:buClr>
                <a:schemeClr val="lt1"/>
              </a:buClr>
              <a:buSzPts val="45000"/>
              <a:buNone/>
              <a:defRPr sz="45000">
                <a:solidFill>
                  <a:schemeClr val="lt1"/>
                </a:solidFill>
              </a:defRPr>
            </a:lvl7pPr>
            <a:lvl8pPr lvl="7" algn="l">
              <a:lnSpc>
                <a:spcPct val="95000"/>
              </a:lnSpc>
              <a:spcBef>
                <a:spcPts val="0"/>
              </a:spcBef>
              <a:spcAft>
                <a:spcPts val="0"/>
              </a:spcAft>
              <a:buClr>
                <a:schemeClr val="lt1"/>
              </a:buClr>
              <a:buSzPts val="45000"/>
              <a:buNone/>
              <a:defRPr sz="45000">
                <a:solidFill>
                  <a:schemeClr val="lt1"/>
                </a:solidFill>
              </a:defRPr>
            </a:lvl8pPr>
            <a:lvl9pPr lvl="8" algn="l">
              <a:lnSpc>
                <a:spcPct val="95000"/>
              </a:lnSpc>
              <a:spcBef>
                <a:spcPts val="0"/>
              </a:spcBef>
              <a:spcAft>
                <a:spcPts val="0"/>
              </a:spcAft>
              <a:buClr>
                <a:schemeClr val="lt1"/>
              </a:buClr>
              <a:buSzPts val="45000"/>
              <a:buNone/>
              <a:defRPr sz="45000">
                <a:solidFill>
                  <a:schemeClr val="lt1"/>
                </a:solidFill>
              </a:defRPr>
            </a:lvl9pPr>
          </a:lstStyle>
          <a:p>
            <a:endParaRPr/>
          </a:p>
        </p:txBody>
      </p:sp>
    </p:spTree>
    <p:extLst>
      <p:ext uri="{BB962C8B-B14F-4D97-AF65-F5344CB8AC3E}">
        <p14:creationId xmlns:p14="http://schemas.microsoft.com/office/powerpoint/2010/main" val="67374052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matchingName="Section Header Red">
  <p:cSld name="Section Header Red">
    <p:bg>
      <p:bgPr>
        <a:solidFill>
          <a:srgbClr val="E0301E"/>
        </a:solidFill>
        <a:effectLst/>
      </p:bgPr>
    </p:bg>
    <p:spTree>
      <p:nvGrpSpPr>
        <p:cNvPr id="1" name="Shape 282"/>
        <p:cNvGrpSpPr/>
        <p:nvPr/>
      </p:nvGrpSpPr>
      <p:grpSpPr>
        <a:xfrm>
          <a:off x="0" y="0"/>
          <a:ext cx="0" cy="0"/>
          <a:chOff x="0" y="0"/>
          <a:chExt cx="0" cy="0"/>
        </a:xfrm>
      </p:grpSpPr>
      <p:sp>
        <p:nvSpPr>
          <p:cNvPr id="283" name="Google Shape;283;p36"/>
          <p:cNvSpPr txBox="1">
            <a:spLocks noGrp="1"/>
          </p:cNvSpPr>
          <p:nvPr>
            <p:ph type="title"/>
          </p:nvPr>
        </p:nvSpPr>
        <p:spPr>
          <a:xfrm>
            <a:off x="5181600" y="2103438"/>
            <a:ext cx="4693920" cy="2651442"/>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lt1"/>
              </a:buClr>
              <a:buSzPts val="3600"/>
              <a:buFont typeface="Arial"/>
              <a:buNone/>
              <a:defRPr sz="36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4" name="Google Shape;284;p36"/>
          <p:cNvSpPr txBox="1">
            <a:spLocks noGrp="1"/>
          </p:cNvSpPr>
          <p:nvPr>
            <p:ph type="subTitle" idx="1"/>
          </p:nvPr>
        </p:nvSpPr>
        <p:spPr>
          <a:xfrm>
            <a:off x="609600" y="0"/>
            <a:ext cx="4572000" cy="6858000"/>
          </a:xfrm>
          <a:prstGeom prst="rect">
            <a:avLst/>
          </a:prstGeom>
          <a:noFill/>
          <a:ln>
            <a:noFill/>
          </a:ln>
        </p:spPr>
        <p:txBody>
          <a:bodyPr spcFirstLastPara="1" wrap="square" lIns="0" tIns="0" rIns="0" bIns="0" anchor="ctr" anchorCtr="0">
            <a:noAutofit/>
          </a:bodyPr>
          <a:lstStyle>
            <a:lvl1pPr lvl="0" algn="l">
              <a:lnSpc>
                <a:spcPct val="95000"/>
              </a:lnSpc>
              <a:spcBef>
                <a:spcPts val="0"/>
              </a:spcBef>
              <a:spcAft>
                <a:spcPts val="0"/>
              </a:spcAft>
              <a:buClr>
                <a:schemeClr val="lt1"/>
              </a:buClr>
              <a:buSzPts val="45000"/>
              <a:buNone/>
              <a:defRPr sz="45000" b="0">
                <a:solidFill>
                  <a:schemeClr val="lt1"/>
                </a:solidFill>
              </a:defRPr>
            </a:lvl1pPr>
            <a:lvl2pPr lvl="1" algn="l">
              <a:lnSpc>
                <a:spcPct val="95000"/>
              </a:lnSpc>
              <a:spcBef>
                <a:spcPts val="0"/>
              </a:spcBef>
              <a:spcAft>
                <a:spcPts val="0"/>
              </a:spcAft>
              <a:buClr>
                <a:schemeClr val="lt1"/>
              </a:buClr>
              <a:buSzPts val="45000"/>
              <a:buNone/>
              <a:defRPr sz="45000">
                <a:solidFill>
                  <a:schemeClr val="lt1"/>
                </a:solidFill>
              </a:defRPr>
            </a:lvl2pPr>
            <a:lvl3pPr lvl="2" algn="l">
              <a:lnSpc>
                <a:spcPct val="95000"/>
              </a:lnSpc>
              <a:spcBef>
                <a:spcPts val="0"/>
              </a:spcBef>
              <a:spcAft>
                <a:spcPts val="0"/>
              </a:spcAft>
              <a:buClr>
                <a:schemeClr val="lt1"/>
              </a:buClr>
              <a:buSzPts val="45000"/>
              <a:buNone/>
              <a:defRPr sz="45000">
                <a:solidFill>
                  <a:schemeClr val="lt1"/>
                </a:solidFill>
              </a:defRPr>
            </a:lvl3pPr>
            <a:lvl4pPr lvl="3" algn="l">
              <a:lnSpc>
                <a:spcPct val="95000"/>
              </a:lnSpc>
              <a:spcBef>
                <a:spcPts val="0"/>
              </a:spcBef>
              <a:spcAft>
                <a:spcPts val="0"/>
              </a:spcAft>
              <a:buClr>
                <a:schemeClr val="lt1"/>
              </a:buClr>
              <a:buSzPts val="45000"/>
              <a:buNone/>
              <a:defRPr sz="45000">
                <a:solidFill>
                  <a:schemeClr val="lt1"/>
                </a:solidFill>
              </a:defRPr>
            </a:lvl4pPr>
            <a:lvl5pPr lvl="4" algn="l">
              <a:lnSpc>
                <a:spcPct val="95000"/>
              </a:lnSpc>
              <a:spcBef>
                <a:spcPts val="0"/>
              </a:spcBef>
              <a:spcAft>
                <a:spcPts val="0"/>
              </a:spcAft>
              <a:buClr>
                <a:schemeClr val="lt1"/>
              </a:buClr>
              <a:buSzPts val="45000"/>
              <a:buNone/>
              <a:defRPr sz="45000">
                <a:solidFill>
                  <a:schemeClr val="lt1"/>
                </a:solidFill>
              </a:defRPr>
            </a:lvl5pPr>
            <a:lvl6pPr lvl="5" algn="l">
              <a:lnSpc>
                <a:spcPct val="95000"/>
              </a:lnSpc>
              <a:spcBef>
                <a:spcPts val="0"/>
              </a:spcBef>
              <a:spcAft>
                <a:spcPts val="0"/>
              </a:spcAft>
              <a:buClr>
                <a:schemeClr val="lt1"/>
              </a:buClr>
              <a:buSzPts val="45000"/>
              <a:buNone/>
              <a:defRPr sz="45000">
                <a:solidFill>
                  <a:schemeClr val="lt1"/>
                </a:solidFill>
              </a:defRPr>
            </a:lvl6pPr>
            <a:lvl7pPr lvl="6" algn="l">
              <a:lnSpc>
                <a:spcPct val="95000"/>
              </a:lnSpc>
              <a:spcBef>
                <a:spcPts val="0"/>
              </a:spcBef>
              <a:spcAft>
                <a:spcPts val="0"/>
              </a:spcAft>
              <a:buClr>
                <a:schemeClr val="lt1"/>
              </a:buClr>
              <a:buSzPts val="45000"/>
              <a:buNone/>
              <a:defRPr sz="45000">
                <a:solidFill>
                  <a:schemeClr val="lt1"/>
                </a:solidFill>
              </a:defRPr>
            </a:lvl7pPr>
            <a:lvl8pPr lvl="7" algn="l">
              <a:lnSpc>
                <a:spcPct val="95000"/>
              </a:lnSpc>
              <a:spcBef>
                <a:spcPts val="0"/>
              </a:spcBef>
              <a:spcAft>
                <a:spcPts val="0"/>
              </a:spcAft>
              <a:buClr>
                <a:schemeClr val="lt1"/>
              </a:buClr>
              <a:buSzPts val="45000"/>
              <a:buNone/>
              <a:defRPr sz="45000">
                <a:solidFill>
                  <a:schemeClr val="lt1"/>
                </a:solidFill>
              </a:defRPr>
            </a:lvl8pPr>
            <a:lvl9pPr lvl="8" algn="l">
              <a:lnSpc>
                <a:spcPct val="95000"/>
              </a:lnSpc>
              <a:spcBef>
                <a:spcPts val="0"/>
              </a:spcBef>
              <a:spcAft>
                <a:spcPts val="0"/>
              </a:spcAft>
              <a:buClr>
                <a:schemeClr val="lt1"/>
              </a:buClr>
              <a:buSzPts val="45000"/>
              <a:buNone/>
              <a:defRPr sz="45000">
                <a:solidFill>
                  <a:schemeClr val="lt1"/>
                </a:solidFill>
              </a:defRPr>
            </a:lvl9pPr>
          </a:lstStyle>
          <a:p>
            <a:endParaRPr/>
          </a:p>
        </p:txBody>
      </p:sp>
    </p:spTree>
    <p:extLst>
      <p:ext uri="{BB962C8B-B14F-4D97-AF65-F5344CB8AC3E}">
        <p14:creationId xmlns:p14="http://schemas.microsoft.com/office/powerpoint/2010/main" val="34726546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matchingName="Section Header Rose">
  <p:cSld name="Section Header Rose">
    <p:bg>
      <p:bgPr>
        <a:solidFill>
          <a:srgbClr val="DB536A"/>
        </a:solidFill>
        <a:effectLst/>
      </p:bgPr>
    </p:bg>
    <p:spTree>
      <p:nvGrpSpPr>
        <p:cNvPr id="1" name="Shape 285"/>
        <p:cNvGrpSpPr/>
        <p:nvPr/>
      </p:nvGrpSpPr>
      <p:grpSpPr>
        <a:xfrm>
          <a:off x="0" y="0"/>
          <a:ext cx="0" cy="0"/>
          <a:chOff x="0" y="0"/>
          <a:chExt cx="0" cy="0"/>
        </a:xfrm>
      </p:grpSpPr>
      <p:sp>
        <p:nvSpPr>
          <p:cNvPr id="286" name="Google Shape;286;p37"/>
          <p:cNvSpPr txBox="1">
            <a:spLocks noGrp="1"/>
          </p:cNvSpPr>
          <p:nvPr>
            <p:ph type="title"/>
          </p:nvPr>
        </p:nvSpPr>
        <p:spPr>
          <a:xfrm>
            <a:off x="5181600" y="2103438"/>
            <a:ext cx="4693920" cy="2651442"/>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lt1"/>
              </a:buClr>
              <a:buSzPts val="3600"/>
              <a:buFont typeface="Arial"/>
              <a:buNone/>
              <a:defRPr sz="36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7" name="Google Shape;287;p37"/>
          <p:cNvSpPr txBox="1">
            <a:spLocks noGrp="1"/>
          </p:cNvSpPr>
          <p:nvPr>
            <p:ph type="subTitle" idx="1"/>
          </p:nvPr>
        </p:nvSpPr>
        <p:spPr>
          <a:xfrm>
            <a:off x="609600" y="0"/>
            <a:ext cx="4572000" cy="6858000"/>
          </a:xfrm>
          <a:prstGeom prst="rect">
            <a:avLst/>
          </a:prstGeom>
          <a:noFill/>
          <a:ln>
            <a:noFill/>
          </a:ln>
        </p:spPr>
        <p:txBody>
          <a:bodyPr spcFirstLastPara="1" wrap="square" lIns="0" tIns="0" rIns="0" bIns="0" anchor="ctr" anchorCtr="0">
            <a:noAutofit/>
          </a:bodyPr>
          <a:lstStyle>
            <a:lvl1pPr lvl="0" algn="l">
              <a:lnSpc>
                <a:spcPct val="95000"/>
              </a:lnSpc>
              <a:spcBef>
                <a:spcPts val="0"/>
              </a:spcBef>
              <a:spcAft>
                <a:spcPts val="0"/>
              </a:spcAft>
              <a:buClr>
                <a:schemeClr val="lt1"/>
              </a:buClr>
              <a:buSzPts val="45000"/>
              <a:buNone/>
              <a:defRPr sz="45000" b="0">
                <a:solidFill>
                  <a:schemeClr val="lt1"/>
                </a:solidFill>
              </a:defRPr>
            </a:lvl1pPr>
            <a:lvl2pPr lvl="1" algn="l">
              <a:lnSpc>
                <a:spcPct val="95000"/>
              </a:lnSpc>
              <a:spcBef>
                <a:spcPts val="0"/>
              </a:spcBef>
              <a:spcAft>
                <a:spcPts val="0"/>
              </a:spcAft>
              <a:buClr>
                <a:schemeClr val="lt1"/>
              </a:buClr>
              <a:buSzPts val="45000"/>
              <a:buNone/>
              <a:defRPr sz="45000">
                <a:solidFill>
                  <a:schemeClr val="lt1"/>
                </a:solidFill>
              </a:defRPr>
            </a:lvl2pPr>
            <a:lvl3pPr lvl="2" algn="l">
              <a:lnSpc>
                <a:spcPct val="95000"/>
              </a:lnSpc>
              <a:spcBef>
                <a:spcPts val="0"/>
              </a:spcBef>
              <a:spcAft>
                <a:spcPts val="0"/>
              </a:spcAft>
              <a:buClr>
                <a:schemeClr val="lt1"/>
              </a:buClr>
              <a:buSzPts val="45000"/>
              <a:buNone/>
              <a:defRPr sz="45000">
                <a:solidFill>
                  <a:schemeClr val="lt1"/>
                </a:solidFill>
              </a:defRPr>
            </a:lvl3pPr>
            <a:lvl4pPr lvl="3" algn="l">
              <a:lnSpc>
                <a:spcPct val="95000"/>
              </a:lnSpc>
              <a:spcBef>
                <a:spcPts val="0"/>
              </a:spcBef>
              <a:spcAft>
                <a:spcPts val="0"/>
              </a:spcAft>
              <a:buClr>
                <a:schemeClr val="lt1"/>
              </a:buClr>
              <a:buSzPts val="45000"/>
              <a:buNone/>
              <a:defRPr sz="45000">
                <a:solidFill>
                  <a:schemeClr val="lt1"/>
                </a:solidFill>
              </a:defRPr>
            </a:lvl4pPr>
            <a:lvl5pPr lvl="4" algn="l">
              <a:lnSpc>
                <a:spcPct val="95000"/>
              </a:lnSpc>
              <a:spcBef>
                <a:spcPts val="0"/>
              </a:spcBef>
              <a:spcAft>
                <a:spcPts val="0"/>
              </a:spcAft>
              <a:buClr>
                <a:schemeClr val="lt1"/>
              </a:buClr>
              <a:buSzPts val="45000"/>
              <a:buNone/>
              <a:defRPr sz="45000">
                <a:solidFill>
                  <a:schemeClr val="lt1"/>
                </a:solidFill>
              </a:defRPr>
            </a:lvl5pPr>
            <a:lvl6pPr lvl="5" algn="l">
              <a:lnSpc>
                <a:spcPct val="95000"/>
              </a:lnSpc>
              <a:spcBef>
                <a:spcPts val="0"/>
              </a:spcBef>
              <a:spcAft>
                <a:spcPts val="0"/>
              </a:spcAft>
              <a:buClr>
                <a:schemeClr val="lt1"/>
              </a:buClr>
              <a:buSzPts val="45000"/>
              <a:buNone/>
              <a:defRPr sz="45000">
                <a:solidFill>
                  <a:schemeClr val="lt1"/>
                </a:solidFill>
              </a:defRPr>
            </a:lvl6pPr>
            <a:lvl7pPr lvl="6" algn="l">
              <a:lnSpc>
                <a:spcPct val="95000"/>
              </a:lnSpc>
              <a:spcBef>
                <a:spcPts val="0"/>
              </a:spcBef>
              <a:spcAft>
                <a:spcPts val="0"/>
              </a:spcAft>
              <a:buClr>
                <a:schemeClr val="lt1"/>
              </a:buClr>
              <a:buSzPts val="45000"/>
              <a:buNone/>
              <a:defRPr sz="45000">
                <a:solidFill>
                  <a:schemeClr val="lt1"/>
                </a:solidFill>
              </a:defRPr>
            </a:lvl7pPr>
            <a:lvl8pPr lvl="7" algn="l">
              <a:lnSpc>
                <a:spcPct val="95000"/>
              </a:lnSpc>
              <a:spcBef>
                <a:spcPts val="0"/>
              </a:spcBef>
              <a:spcAft>
                <a:spcPts val="0"/>
              </a:spcAft>
              <a:buClr>
                <a:schemeClr val="lt1"/>
              </a:buClr>
              <a:buSzPts val="45000"/>
              <a:buNone/>
              <a:defRPr sz="45000">
                <a:solidFill>
                  <a:schemeClr val="lt1"/>
                </a:solidFill>
              </a:defRPr>
            </a:lvl8pPr>
            <a:lvl9pPr lvl="8" algn="l">
              <a:lnSpc>
                <a:spcPct val="95000"/>
              </a:lnSpc>
              <a:spcBef>
                <a:spcPts val="0"/>
              </a:spcBef>
              <a:spcAft>
                <a:spcPts val="0"/>
              </a:spcAft>
              <a:buClr>
                <a:schemeClr val="lt1"/>
              </a:buClr>
              <a:buSzPts val="45000"/>
              <a:buNone/>
              <a:defRPr sz="45000">
                <a:solidFill>
                  <a:schemeClr val="lt1"/>
                </a:solidFill>
              </a:defRPr>
            </a:lvl9pPr>
          </a:lstStyle>
          <a:p>
            <a:endParaRPr/>
          </a:p>
        </p:txBody>
      </p:sp>
    </p:spTree>
    <p:extLst>
      <p:ext uri="{BB962C8B-B14F-4D97-AF65-F5344CB8AC3E}">
        <p14:creationId xmlns:p14="http://schemas.microsoft.com/office/powerpoint/2010/main" val="72496821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matchingName="Section Header Grey">
  <p:cSld name="Section Header Grey">
    <p:bg>
      <p:bgPr>
        <a:solidFill>
          <a:srgbClr val="464646"/>
        </a:solidFill>
        <a:effectLst/>
      </p:bgPr>
    </p:bg>
    <p:spTree>
      <p:nvGrpSpPr>
        <p:cNvPr id="1" name="Shape 288"/>
        <p:cNvGrpSpPr/>
        <p:nvPr/>
      </p:nvGrpSpPr>
      <p:grpSpPr>
        <a:xfrm>
          <a:off x="0" y="0"/>
          <a:ext cx="0" cy="0"/>
          <a:chOff x="0" y="0"/>
          <a:chExt cx="0" cy="0"/>
        </a:xfrm>
      </p:grpSpPr>
      <p:sp>
        <p:nvSpPr>
          <p:cNvPr id="289" name="Google Shape;289;p38"/>
          <p:cNvSpPr txBox="1">
            <a:spLocks noGrp="1"/>
          </p:cNvSpPr>
          <p:nvPr>
            <p:ph type="title"/>
          </p:nvPr>
        </p:nvSpPr>
        <p:spPr>
          <a:xfrm>
            <a:off x="5181600" y="2103438"/>
            <a:ext cx="4693920" cy="2651442"/>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lt1"/>
              </a:buClr>
              <a:buSzPts val="3600"/>
              <a:buFont typeface="Arial"/>
              <a:buNone/>
              <a:defRPr sz="36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0" name="Google Shape;290;p38"/>
          <p:cNvSpPr txBox="1">
            <a:spLocks noGrp="1"/>
          </p:cNvSpPr>
          <p:nvPr>
            <p:ph type="subTitle" idx="1"/>
          </p:nvPr>
        </p:nvSpPr>
        <p:spPr>
          <a:xfrm>
            <a:off x="609600" y="0"/>
            <a:ext cx="4572000" cy="6858000"/>
          </a:xfrm>
          <a:prstGeom prst="rect">
            <a:avLst/>
          </a:prstGeom>
          <a:noFill/>
          <a:ln>
            <a:noFill/>
          </a:ln>
        </p:spPr>
        <p:txBody>
          <a:bodyPr spcFirstLastPara="1" wrap="square" lIns="0" tIns="0" rIns="0" bIns="0" anchor="ctr" anchorCtr="0">
            <a:noAutofit/>
          </a:bodyPr>
          <a:lstStyle>
            <a:lvl1pPr lvl="0" algn="l">
              <a:lnSpc>
                <a:spcPct val="95000"/>
              </a:lnSpc>
              <a:spcBef>
                <a:spcPts val="0"/>
              </a:spcBef>
              <a:spcAft>
                <a:spcPts val="0"/>
              </a:spcAft>
              <a:buClr>
                <a:schemeClr val="lt1"/>
              </a:buClr>
              <a:buSzPts val="45000"/>
              <a:buNone/>
              <a:defRPr sz="45000" b="0">
                <a:solidFill>
                  <a:schemeClr val="lt1"/>
                </a:solidFill>
              </a:defRPr>
            </a:lvl1pPr>
            <a:lvl2pPr lvl="1" algn="l">
              <a:lnSpc>
                <a:spcPct val="95000"/>
              </a:lnSpc>
              <a:spcBef>
                <a:spcPts val="0"/>
              </a:spcBef>
              <a:spcAft>
                <a:spcPts val="0"/>
              </a:spcAft>
              <a:buClr>
                <a:schemeClr val="lt1"/>
              </a:buClr>
              <a:buSzPts val="45000"/>
              <a:buNone/>
              <a:defRPr sz="45000">
                <a:solidFill>
                  <a:schemeClr val="lt1"/>
                </a:solidFill>
              </a:defRPr>
            </a:lvl2pPr>
            <a:lvl3pPr lvl="2" algn="l">
              <a:lnSpc>
                <a:spcPct val="95000"/>
              </a:lnSpc>
              <a:spcBef>
                <a:spcPts val="0"/>
              </a:spcBef>
              <a:spcAft>
                <a:spcPts val="0"/>
              </a:spcAft>
              <a:buClr>
                <a:schemeClr val="lt1"/>
              </a:buClr>
              <a:buSzPts val="45000"/>
              <a:buNone/>
              <a:defRPr sz="45000">
                <a:solidFill>
                  <a:schemeClr val="lt1"/>
                </a:solidFill>
              </a:defRPr>
            </a:lvl3pPr>
            <a:lvl4pPr lvl="3" algn="l">
              <a:lnSpc>
                <a:spcPct val="95000"/>
              </a:lnSpc>
              <a:spcBef>
                <a:spcPts val="0"/>
              </a:spcBef>
              <a:spcAft>
                <a:spcPts val="0"/>
              </a:spcAft>
              <a:buClr>
                <a:schemeClr val="lt1"/>
              </a:buClr>
              <a:buSzPts val="45000"/>
              <a:buNone/>
              <a:defRPr sz="45000">
                <a:solidFill>
                  <a:schemeClr val="lt1"/>
                </a:solidFill>
              </a:defRPr>
            </a:lvl4pPr>
            <a:lvl5pPr lvl="4" algn="l">
              <a:lnSpc>
                <a:spcPct val="95000"/>
              </a:lnSpc>
              <a:spcBef>
                <a:spcPts val="0"/>
              </a:spcBef>
              <a:spcAft>
                <a:spcPts val="0"/>
              </a:spcAft>
              <a:buClr>
                <a:schemeClr val="lt1"/>
              </a:buClr>
              <a:buSzPts val="45000"/>
              <a:buNone/>
              <a:defRPr sz="45000">
                <a:solidFill>
                  <a:schemeClr val="lt1"/>
                </a:solidFill>
              </a:defRPr>
            </a:lvl5pPr>
            <a:lvl6pPr lvl="5" algn="l">
              <a:lnSpc>
                <a:spcPct val="95000"/>
              </a:lnSpc>
              <a:spcBef>
                <a:spcPts val="0"/>
              </a:spcBef>
              <a:spcAft>
                <a:spcPts val="0"/>
              </a:spcAft>
              <a:buClr>
                <a:schemeClr val="lt1"/>
              </a:buClr>
              <a:buSzPts val="45000"/>
              <a:buNone/>
              <a:defRPr sz="45000">
                <a:solidFill>
                  <a:schemeClr val="lt1"/>
                </a:solidFill>
              </a:defRPr>
            </a:lvl6pPr>
            <a:lvl7pPr lvl="6" algn="l">
              <a:lnSpc>
                <a:spcPct val="95000"/>
              </a:lnSpc>
              <a:spcBef>
                <a:spcPts val="0"/>
              </a:spcBef>
              <a:spcAft>
                <a:spcPts val="0"/>
              </a:spcAft>
              <a:buClr>
                <a:schemeClr val="lt1"/>
              </a:buClr>
              <a:buSzPts val="45000"/>
              <a:buNone/>
              <a:defRPr sz="45000">
                <a:solidFill>
                  <a:schemeClr val="lt1"/>
                </a:solidFill>
              </a:defRPr>
            </a:lvl7pPr>
            <a:lvl8pPr lvl="7" algn="l">
              <a:lnSpc>
                <a:spcPct val="95000"/>
              </a:lnSpc>
              <a:spcBef>
                <a:spcPts val="0"/>
              </a:spcBef>
              <a:spcAft>
                <a:spcPts val="0"/>
              </a:spcAft>
              <a:buClr>
                <a:schemeClr val="lt1"/>
              </a:buClr>
              <a:buSzPts val="45000"/>
              <a:buNone/>
              <a:defRPr sz="45000">
                <a:solidFill>
                  <a:schemeClr val="lt1"/>
                </a:solidFill>
              </a:defRPr>
            </a:lvl8pPr>
            <a:lvl9pPr lvl="8" algn="l">
              <a:lnSpc>
                <a:spcPct val="95000"/>
              </a:lnSpc>
              <a:spcBef>
                <a:spcPts val="0"/>
              </a:spcBef>
              <a:spcAft>
                <a:spcPts val="0"/>
              </a:spcAft>
              <a:buClr>
                <a:schemeClr val="lt1"/>
              </a:buClr>
              <a:buSzPts val="45000"/>
              <a:buNone/>
              <a:defRPr sz="45000">
                <a:solidFill>
                  <a:schemeClr val="lt1"/>
                </a:solidFill>
              </a:defRPr>
            </a:lvl9pPr>
          </a:lstStyle>
          <a:p>
            <a:endParaRPr/>
          </a:p>
        </p:txBody>
      </p:sp>
    </p:spTree>
    <p:extLst>
      <p:ext uri="{BB962C8B-B14F-4D97-AF65-F5344CB8AC3E}">
        <p14:creationId xmlns:p14="http://schemas.microsoft.com/office/powerpoint/2010/main" val="128204112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matchingName="Section Header Orange Manual">
  <p:cSld name="Section Header Orange Manual">
    <p:bg>
      <p:bgPr>
        <a:solidFill>
          <a:srgbClr val="D04A02"/>
        </a:solidFill>
        <a:effectLst/>
      </p:bgPr>
    </p:bg>
    <p:spTree>
      <p:nvGrpSpPr>
        <p:cNvPr id="1" name="Shape 291"/>
        <p:cNvGrpSpPr/>
        <p:nvPr/>
      </p:nvGrpSpPr>
      <p:grpSpPr>
        <a:xfrm>
          <a:off x="0" y="0"/>
          <a:ext cx="0" cy="0"/>
          <a:chOff x="0" y="0"/>
          <a:chExt cx="0" cy="0"/>
        </a:xfrm>
      </p:grpSpPr>
      <p:sp>
        <p:nvSpPr>
          <p:cNvPr id="292" name="Google Shape;292;p39"/>
          <p:cNvSpPr txBox="1">
            <a:spLocks noGrp="1"/>
          </p:cNvSpPr>
          <p:nvPr>
            <p:ph type="title"/>
          </p:nvPr>
        </p:nvSpPr>
        <p:spPr>
          <a:xfrm>
            <a:off x="609600" y="457200"/>
            <a:ext cx="1463040" cy="1646238"/>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chemeClr val="lt1"/>
              </a:buClr>
              <a:buSzPts val="11500"/>
              <a:buFont typeface="Arial"/>
              <a:buNone/>
              <a:defRPr sz="115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112921142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matchingName="Section Header Red Manual">
  <p:cSld name="Section Header Red Manual">
    <p:bg>
      <p:bgPr>
        <a:solidFill>
          <a:srgbClr val="E0301E"/>
        </a:solidFill>
        <a:effectLst/>
      </p:bgPr>
    </p:bg>
    <p:spTree>
      <p:nvGrpSpPr>
        <p:cNvPr id="1" name="Shape 293"/>
        <p:cNvGrpSpPr/>
        <p:nvPr/>
      </p:nvGrpSpPr>
      <p:grpSpPr>
        <a:xfrm>
          <a:off x="0" y="0"/>
          <a:ext cx="0" cy="0"/>
          <a:chOff x="0" y="0"/>
          <a:chExt cx="0" cy="0"/>
        </a:xfrm>
      </p:grpSpPr>
      <p:sp>
        <p:nvSpPr>
          <p:cNvPr id="294" name="Google Shape;294;p40"/>
          <p:cNvSpPr txBox="1">
            <a:spLocks noGrp="1"/>
          </p:cNvSpPr>
          <p:nvPr>
            <p:ph type="title"/>
          </p:nvPr>
        </p:nvSpPr>
        <p:spPr>
          <a:xfrm>
            <a:off x="609600" y="457200"/>
            <a:ext cx="1463040" cy="1646238"/>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chemeClr val="lt1"/>
              </a:buClr>
              <a:buSzPts val="11500"/>
              <a:buFont typeface="Arial"/>
              <a:buNone/>
              <a:defRPr sz="115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1970715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35"/>
        <p:cNvGrpSpPr/>
        <p:nvPr/>
      </p:nvGrpSpPr>
      <p:grpSpPr>
        <a:xfrm>
          <a:off x="0" y="0"/>
          <a:ext cx="0" cy="0"/>
          <a:chOff x="0" y="0"/>
          <a:chExt cx="0" cy="0"/>
        </a:xfrm>
      </p:grpSpPr>
      <p:sp>
        <p:nvSpPr>
          <p:cNvPr id="36" name="Google Shape;36;p5"/>
          <p:cNvSpPr txBox="1">
            <a:spLocks noGrp="1"/>
          </p:cNvSpPr>
          <p:nvPr>
            <p:ph type="ctrTitle"/>
          </p:nvPr>
        </p:nvSpPr>
        <p:spPr>
          <a:xfrm>
            <a:off x="609601" y="457200"/>
            <a:ext cx="7192433" cy="2514601"/>
          </a:xfrm>
          <a:prstGeom prst="rect">
            <a:avLst/>
          </a:prstGeom>
          <a:noFill/>
          <a:ln>
            <a:noFill/>
          </a:ln>
        </p:spPr>
        <p:txBody>
          <a:bodyPr spcFirstLastPara="1" wrap="square" lIns="0" tIns="0" rIns="0" bIns="0" anchor="b" anchorCtr="0">
            <a:noAutofit/>
          </a:bodyPr>
          <a:lstStyle>
            <a:lvl1pPr lvl="0" algn="l">
              <a:lnSpc>
                <a:spcPct val="85000"/>
              </a:lnSpc>
              <a:spcBef>
                <a:spcPts val="0"/>
              </a:spcBef>
              <a:spcAft>
                <a:spcPts val="0"/>
              </a:spcAft>
              <a:buClr>
                <a:schemeClr val="lt1"/>
              </a:buClr>
              <a:buSzPts val="4400"/>
              <a:buFont typeface="Georgia"/>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5"/>
          <p:cNvSpPr txBox="1">
            <a:spLocks noGrp="1"/>
          </p:cNvSpPr>
          <p:nvPr>
            <p:ph type="subTitle" idx="1"/>
          </p:nvPr>
        </p:nvSpPr>
        <p:spPr>
          <a:xfrm>
            <a:off x="609600" y="3749040"/>
            <a:ext cx="5307013" cy="59436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lt1"/>
              </a:buClr>
              <a:buSzPts val="1400"/>
              <a:buNone/>
              <a:defRPr sz="1400" b="0">
                <a:solidFill>
                  <a:schemeClr val="lt1"/>
                </a:solidFill>
              </a:defRPr>
            </a:lvl1pPr>
            <a:lvl2pPr lvl="1" algn="l">
              <a:lnSpc>
                <a:spcPct val="100000"/>
              </a:lnSpc>
              <a:spcBef>
                <a:spcPts val="0"/>
              </a:spcBef>
              <a:spcAft>
                <a:spcPts val="0"/>
              </a:spcAft>
              <a:buClr>
                <a:schemeClr val="lt1"/>
              </a:buClr>
              <a:buSzPts val="1400"/>
              <a:buNone/>
              <a:defRPr sz="1400">
                <a:solidFill>
                  <a:schemeClr val="lt1"/>
                </a:solidFill>
              </a:defRPr>
            </a:lvl2pPr>
            <a:lvl3pPr lvl="2" algn="l">
              <a:lnSpc>
                <a:spcPct val="100000"/>
              </a:lnSpc>
              <a:spcBef>
                <a:spcPts val="0"/>
              </a:spcBef>
              <a:spcAft>
                <a:spcPts val="0"/>
              </a:spcAft>
              <a:buClr>
                <a:schemeClr val="lt1"/>
              </a:buClr>
              <a:buSzPts val="1400"/>
              <a:buNone/>
              <a:defRPr sz="1400">
                <a:solidFill>
                  <a:schemeClr val="lt1"/>
                </a:solidFill>
              </a:defRPr>
            </a:lvl3pPr>
            <a:lvl4pPr lvl="3" algn="l">
              <a:lnSpc>
                <a:spcPct val="100000"/>
              </a:lnSpc>
              <a:spcBef>
                <a:spcPts val="0"/>
              </a:spcBef>
              <a:spcAft>
                <a:spcPts val="0"/>
              </a:spcAft>
              <a:buClr>
                <a:schemeClr val="lt1"/>
              </a:buClr>
              <a:buSzPts val="1400"/>
              <a:buNone/>
              <a:defRPr sz="1400">
                <a:solidFill>
                  <a:schemeClr val="lt1"/>
                </a:solidFill>
              </a:defRPr>
            </a:lvl4pPr>
            <a:lvl5pPr lvl="4" algn="l">
              <a:lnSpc>
                <a:spcPct val="100000"/>
              </a:lnSpc>
              <a:spcBef>
                <a:spcPts val="0"/>
              </a:spcBef>
              <a:spcAft>
                <a:spcPts val="0"/>
              </a:spcAft>
              <a:buClr>
                <a:schemeClr val="lt1"/>
              </a:buClr>
              <a:buSzPts val="1400"/>
              <a:buNone/>
              <a:defRPr sz="1400">
                <a:solidFill>
                  <a:schemeClr val="lt1"/>
                </a:solidFill>
              </a:defRPr>
            </a:lvl5pPr>
            <a:lvl6pPr lvl="5" algn="l">
              <a:lnSpc>
                <a:spcPct val="100000"/>
              </a:lnSpc>
              <a:spcBef>
                <a:spcPts val="0"/>
              </a:spcBef>
              <a:spcAft>
                <a:spcPts val="0"/>
              </a:spcAft>
              <a:buClr>
                <a:schemeClr val="lt1"/>
              </a:buClr>
              <a:buSzPts val="1400"/>
              <a:buNone/>
              <a:defRPr sz="1400">
                <a:solidFill>
                  <a:schemeClr val="lt1"/>
                </a:solidFill>
              </a:defRPr>
            </a:lvl6pPr>
            <a:lvl7pPr lvl="6" algn="l">
              <a:lnSpc>
                <a:spcPct val="100000"/>
              </a:lnSpc>
              <a:spcBef>
                <a:spcPts val="0"/>
              </a:spcBef>
              <a:spcAft>
                <a:spcPts val="0"/>
              </a:spcAft>
              <a:buClr>
                <a:schemeClr val="lt1"/>
              </a:buClr>
              <a:buSzPts val="1400"/>
              <a:buNone/>
              <a:defRPr sz="1400">
                <a:solidFill>
                  <a:schemeClr val="lt1"/>
                </a:solidFill>
              </a:defRPr>
            </a:lvl7pPr>
            <a:lvl8pPr lvl="7" algn="l">
              <a:lnSpc>
                <a:spcPct val="100000"/>
              </a:lnSpc>
              <a:spcBef>
                <a:spcPts val="0"/>
              </a:spcBef>
              <a:spcAft>
                <a:spcPts val="0"/>
              </a:spcAft>
              <a:buClr>
                <a:schemeClr val="lt1"/>
              </a:buClr>
              <a:buSzPts val="1400"/>
              <a:buNone/>
              <a:defRPr sz="1400">
                <a:solidFill>
                  <a:schemeClr val="lt1"/>
                </a:solidFill>
              </a:defRPr>
            </a:lvl8pPr>
            <a:lvl9pPr lvl="8" algn="l">
              <a:lnSpc>
                <a:spcPct val="100000"/>
              </a:lnSpc>
              <a:spcBef>
                <a:spcPts val="0"/>
              </a:spcBef>
              <a:spcAft>
                <a:spcPts val="0"/>
              </a:spcAft>
              <a:buClr>
                <a:schemeClr val="lt1"/>
              </a:buClr>
              <a:buSzPts val="1400"/>
              <a:buNone/>
              <a:defRPr sz="1400">
                <a:solidFill>
                  <a:schemeClr val="lt1"/>
                </a:solidFill>
              </a:defRPr>
            </a:lvl9pPr>
          </a:lstStyle>
          <a:p>
            <a:endParaRPr/>
          </a:p>
        </p:txBody>
      </p:sp>
      <p:sp>
        <p:nvSpPr>
          <p:cNvPr id="38" name="Google Shape;38;p5"/>
          <p:cNvSpPr/>
          <p:nvPr/>
        </p:nvSpPr>
        <p:spPr>
          <a:xfrm>
            <a:off x="-1" y="0"/>
            <a:ext cx="8168217"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Arial"/>
              <a:ea typeface="Arial"/>
              <a:cs typeface="Arial"/>
              <a:sym typeface="Arial"/>
            </a:endParaRPr>
          </a:p>
        </p:txBody>
      </p:sp>
      <p:sp>
        <p:nvSpPr>
          <p:cNvPr id="39" name="Google Shape;39;p5"/>
          <p:cNvSpPr/>
          <p:nvPr/>
        </p:nvSpPr>
        <p:spPr>
          <a:xfrm>
            <a:off x="-1" y="3429000"/>
            <a:ext cx="8168217" cy="1143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Arial"/>
              <a:ea typeface="Arial"/>
              <a:cs typeface="Arial"/>
              <a:sym typeface="Arial"/>
            </a:endParaRPr>
          </a:p>
        </p:txBody>
      </p:sp>
      <p:sp>
        <p:nvSpPr>
          <p:cNvPr id="40" name="Google Shape;40;p5"/>
          <p:cNvSpPr/>
          <p:nvPr/>
        </p:nvSpPr>
        <p:spPr>
          <a:xfrm>
            <a:off x="8168218" y="0"/>
            <a:ext cx="4023783" cy="3429000"/>
          </a:xfrm>
          <a:prstGeom prst="rect">
            <a:avLst/>
          </a:prstGeom>
          <a:solidFill>
            <a:srgbClr val="EB8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Arial"/>
              <a:ea typeface="Arial"/>
              <a:cs typeface="Arial"/>
              <a:sym typeface="Arial"/>
            </a:endParaRPr>
          </a:p>
        </p:txBody>
      </p:sp>
      <p:pic>
        <p:nvPicPr>
          <p:cNvPr id="41" name="Google Shape;41;p5"/>
          <p:cNvPicPr preferRelativeResize="0"/>
          <p:nvPr/>
        </p:nvPicPr>
        <p:blipFill rotWithShape="1">
          <a:blip r:embed="rId2">
            <a:alphaModFix/>
          </a:blip>
          <a:srcRect/>
          <a:stretch/>
        </p:blipFill>
        <p:spPr>
          <a:xfrm>
            <a:off x="268224" y="5330953"/>
            <a:ext cx="2182368" cy="1351185"/>
          </a:xfrm>
          <a:prstGeom prst="rect">
            <a:avLst/>
          </a:prstGeom>
          <a:noFill/>
          <a:ln>
            <a:noFill/>
          </a:ln>
        </p:spPr>
      </p:pic>
    </p:spTree>
    <p:extLst>
      <p:ext uri="{BB962C8B-B14F-4D97-AF65-F5344CB8AC3E}">
        <p14:creationId xmlns:p14="http://schemas.microsoft.com/office/powerpoint/2010/main" val="293457946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matchingName="Section Header Rose Manual">
  <p:cSld name="Section Header Rose Manual">
    <p:bg>
      <p:bgPr>
        <a:solidFill>
          <a:srgbClr val="DB536A"/>
        </a:solidFill>
        <a:effectLst/>
      </p:bgPr>
    </p:bg>
    <p:spTree>
      <p:nvGrpSpPr>
        <p:cNvPr id="1" name="Shape 295"/>
        <p:cNvGrpSpPr/>
        <p:nvPr/>
      </p:nvGrpSpPr>
      <p:grpSpPr>
        <a:xfrm>
          <a:off x="0" y="0"/>
          <a:ext cx="0" cy="0"/>
          <a:chOff x="0" y="0"/>
          <a:chExt cx="0" cy="0"/>
        </a:xfrm>
      </p:grpSpPr>
      <p:sp>
        <p:nvSpPr>
          <p:cNvPr id="296" name="Google Shape;296;p41"/>
          <p:cNvSpPr txBox="1">
            <a:spLocks noGrp="1"/>
          </p:cNvSpPr>
          <p:nvPr>
            <p:ph type="title"/>
          </p:nvPr>
        </p:nvSpPr>
        <p:spPr>
          <a:xfrm>
            <a:off x="609600" y="457200"/>
            <a:ext cx="1463040" cy="1646238"/>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chemeClr val="lt1"/>
              </a:buClr>
              <a:buSzPts val="11500"/>
              <a:buFont typeface="Arial"/>
              <a:buNone/>
              <a:defRPr sz="115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356943892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matchingName="Section Header Grey Manual">
  <p:cSld name="Section Header Grey Manual">
    <p:bg>
      <p:bgPr>
        <a:solidFill>
          <a:srgbClr val="464646"/>
        </a:solidFill>
        <a:effectLst/>
      </p:bgPr>
    </p:bg>
    <p:spTree>
      <p:nvGrpSpPr>
        <p:cNvPr id="1" name="Shape 297"/>
        <p:cNvGrpSpPr/>
        <p:nvPr/>
      </p:nvGrpSpPr>
      <p:grpSpPr>
        <a:xfrm>
          <a:off x="0" y="0"/>
          <a:ext cx="0" cy="0"/>
          <a:chOff x="0" y="0"/>
          <a:chExt cx="0" cy="0"/>
        </a:xfrm>
      </p:grpSpPr>
      <p:sp>
        <p:nvSpPr>
          <p:cNvPr id="298" name="Google Shape;298;p42"/>
          <p:cNvSpPr txBox="1">
            <a:spLocks noGrp="1"/>
          </p:cNvSpPr>
          <p:nvPr>
            <p:ph type="title"/>
          </p:nvPr>
        </p:nvSpPr>
        <p:spPr>
          <a:xfrm>
            <a:off x="609600" y="457200"/>
            <a:ext cx="1463040" cy="1646238"/>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chemeClr val="lt1"/>
              </a:buClr>
              <a:buSzPts val="11500"/>
              <a:buFont typeface="Arial"/>
              <a:buNone/>
              <a:defRPr sz="115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53370055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Quote 1 Image Full">
  <p:cSld name="Quote 1 Image Full">
    <p:bg>
      <p:bgPr>
        <a:solidFill>
          <a:srgbClr val="DEDEDE"/>
        </a:solidFill>
        <a:effectLst/>
      </p:bgPr>
    </p:bg>
    <p:spTree>
      <p:nvGrpSpPr>
        <p:cNvPr id="1" name="Shape 299"/>
        <p:cNvGrpSpPr/>
        <p:nvPr/>
      </p:nvGrpSpPr>
      <p:grpSpPr>
        <a:xfrm>
          <a:off x="0" y="0"/>
          <a:ext cx="0" cy="0"/>
          <a:chOff x="0" y="0"/>
          <a:chExt cx="0" cy="0"/>
        </a:xfrm>
      </p:grpSpPr>
      <p:sp>
        <p:nvSpPr>
          <p:cNvPr id="300" name="Google Shape;300;p43"/>
          <p:cNvSpPr>
            <a:spLocks noGrp="1"/>
          </p:cNvSpPr>
          <p:nvPr>
            <p:ph type="pic" idx="2"/>
          </p:nvPr>
        </p:nvSpPr>
        <p:spPr>
          <a:xfrm>
            <a:off x="0" y="5715"/>
            <a:ext cx="12192000" cy="6858000"/>
          </a:xfrm>
          <a:prstGeom prst="rect">
            <a:avLst/>
          </a:prstGeom>
          <a:solidFill>
            <a:schemeClr val="lt2"/>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2pPr>
            <a:lvl3pPr marR="0" lvl="2"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3pPr>
            <a:lvl4pPr marR="0" lvl="3"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4pPr>
            <a:lvl5pPr marR="0" lvl="4"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5pPr>
            <a:lvl6pPr marR="0" lvl="5"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6pPr>
            <a:lvl7pPr marR="0" lvl="6"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7pPr>
            <a:lvl8pPr marR="0" lvl="7"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8pPr>
            <a:lvl9pPr marR="0" lvl="8" algn="l" rtl="0">
              <a:lnSpc>
                <a:spcPct val="100000"/>
              </a:lnSpc>
              <a:spcBef>
                <a:spcPts val="600"/>
              </a:spcBef>
              <a:spcAft>
                <a:spcPts val="600"/>
              </a:spcAft>
              <a:buClr>
                <a:schemeClr val="lt1"/>
              </a:buClr>
              <a:buSzPts val="1400"/>
              <a:buFont typeface="Arial"/>
              <a:buChar char="•"/>
              <a:defRPr sz="1400" b="0" i="0" u="none" strike="noStrike" cap="none">
                <a:solidFill>
                  <a:schemeClr val="lt1"/>
                </a:solidFill>
                <a:latin typeface="Arial"/>
                <a:ea typeface="Arial"/>
                <a:cs typeface="Arial"/>
                <a:sym typeface="Arial"/>
              </a:defRPr>
            </a:lvl9pPr>
          </a:lstStyle>
          <a:p>
            <a:endParaRPr/>
          </a:p>
        </p:txBody>
      </p:sp>
      <p:sp>
        <p:nvSpPr>
          <p:cNvPr id="301" name="Google Shape;301;p43"/>
          <p:cNvSpPr txBox="1">
            <a:spLocks noGrp="1"/>
          </p:cNvSpPr>
          <p:nvPr>
            <p:ph type="body" idx="1"/>
          </p:nvPr>
        </p:nvSpPr>
        <p:spPr>
          <a:xfrm>
            <a:off x="0" y="1143000"/>
            <a:ext cx="4876800" cy="4572000"/>
          </a:xfrm>
          <a:prstGeom prst="rect">
            <a:avLst/>
          </a:prstGeom>
          <a:solidFill>
            <a:srgbClr val="E0301E"/>
          </a:solidFill>
          <a:ln>
            <a:noFill/>
          </a:ln>
        </p:spPr>
        <p:txBody>
          <a:bodyPr spcFirstLastPara="1" wrap="square" lIns="457200" tIns="1234425" rIns="228600" bIns="228600" anchor="t" anchorCtr="0">
            <a:noAutofit/>
          </a:bodyPr>
          <a:lstStyle>
            <a:lvl1pPr marL="457200" lvl="0" indent="-228600" algn="l">
              <a:lnSpc>
                <a:spcPct val="90000"/>
              </a:lnSpc>
              <a:spcBef>
                <a:spcPts val="0"/>
              </a:spcBef>
              <a:spcAft>
                <a:spcPts val="0"/>
              </a:spcAft>
              <a:buClr>
                <a:schemeClr val="lt1"/>
              </a:buClr>
              <a:buSzPts val="2400"/>
              <a:buFont typeface="Arial"/>
              <a:buNone/>
              <a:defRPr sz="2400" b="0">
                <a:solidFill>
                  <a:schemeClr val="lt1"/>
                </a:solidFill>
                <a:latin typeface="Georgia"/>
                <a:ea typeface="Georgia"/>
                <a:cs typeface="Georgia"/>
                <a:sym typeface="Georgia"/>
              </a:defRPr>
            </a:lvl1pPr>
            <a:lvl2pPr marL="914400" lvl="1" indent="-228600" algn="l">
              <a:lnSpc>
                <a:spcPct val="100000"/>
              </a:lnSpc>
              <a:spcBef>
                <a:spcPts val="1800"/>
              </a:spcBef>
              <a:spcAft>
                <a:spcPts val="0"/>
              </a:spcAft>
              <a:buClr>
                <a:schemeClr val="lt1"/>
              </a:buClr>
              <a:buSzPts val="1400"/>
              <a:buFont typeface="Arial"/>
              <a:buNone/>
              <a:defRPr sz="1400" b="1">
                <a:solidFill>
                  <a:schemeClr val="lt1"/>
                </a:solidFill>
                <a:latin typeface="Arial"/>
                <a:ea typeface="Arial"/>
                <a:cs typeface="Arial"/>
                <a:sym typeface="Arial"/>
              </a:defRPr>
            </a:lvl2pPr>
            <a:lvl3pPr marL="1371600" lvl="2" indent="-228600" algn="l">
              <a:lnSpc>
                <a:spcPct val="100000"/>
              </a:lnSpc>
              <a:spcBef>
                <a:spcPts val="0"/>
              </a:spcBef>
              <a:spcAft>
                <a:spcPts val="0"/>
              </a:spcAft>
              <a:buClr>
                <a:schemeClr val="lt1"/>
              </a:buClr>
              <a:buSzPts val="1400"/>
              <a:buFont typeface="Arial"/>
              <a:buNone/>
              <a:defRPr sz="1400" b="0">
                <a:solidFill>
                  <a:schemeClr val="lt1"/>
                </a:solidFill>
                <a:latin typeface="Arial"/>
                <a:ea typeface="Arial"/>
                <a:cs typeface="Arial"/>
                <a:sym typeface="Arial"/>
              </a:defRPr>
            </a:lvl3pPr>
            <a:lvl4pPr marL="1828800" lvl="3" indent="-228600" algn="l">
              <a:lnSpc>
                <a:spcPct val="100000"/>
              </a:lnSpc>
              <a:spcBef>
                <a:spcPts val="0"/>
              </a:spcBef>
              <a:spcAft>
                <a:spcPts val="0"/>
              </a:spcAft>
              <a:buClr>
                <a:schemeClr val="lt1"/>
              </a:buClr>
              <a:buSzPts val="1400"/>
              <a:buFont typeface="Arial"/>
              <a:buNone/>
              <a:defRPr sz="1400" b="0">
                <a:solidFill>
                  <a:schemeClr val="lt1"/>
                </a:solidFill>
                <a:latin typeface="Arial"/>
                <a:ea typeface="Arial"/>
                <a:cs typeface="Arial"/>
                <a:sym typeface="Arial"/>
              </a:defRPr>
            </a:lvl4pPr>
            <a:lvl5pPr marL="2286000" lvl="4" indent="-228600" algn="l">
              <a:lnSpc>
                <a:spcPct val="100000"/>
              </a:lnSpc>
              <a:spcBef>
                <a:spcPts val="0"/>
              </a:spcBef>
              <a:spcAft>
                <a:spcPts val="0"/>
              </a:spcAft>
              <a:buClr>
                <a:schemeClr val="lt1"/>
              </a:buClr>
              <a:buSzPts val="1400"/>
              <a:buFont typeface="Arial"/>
              <a:buNone/>
              <a:defRPr sz="1400" b="0">
                <a:solidFill>
                  <a:schemeClr val="lt1"/>
                </a:solidFill>
                <a:latin typeface="Arial"/>
                <a:ea typeface="Arial"/>
                <a:cs typeface="Arial"/>
                <a:sym typeface="Arial"/>
              </a:defRPr>
            </a:lvl5pPr>
            <a:lvl6pPr marL="2743200" lvl="5" indent="-228600" algn="l">
              <a:lnSpc>
                <a:spcPct val="100000"/>
              </a:lnSpc>
              <a:spcBef>
                <a:spcPts val="0"/>
              </a:spcBef>
              <a:spcAft>
                <a:spcPts val="0"/>
              </a:spcAft>
              <a:buClr>
                <a:schemeClr val="lt1"/>
              </a:buClr>
              <a:buSzPts val="1400"/>
              <a:buFont typeface="Arial"/>
              <a:buNone/>
              <a:defRPr sz="1400">
                <a:solidFill>
                  <a:schemeClr val="lt1"/>
                </a:solidFill>
              </a:defRPr>
            </a:lvl6pPr>
            <a:lvl7pPr marL="3200400" lvl="6" indent="-228600" algn="l">
              <a:lnSpc>
                <a:spcPct val="100000"/>
              </a:lnSpc>
              <a:spcBef>
                <a:spcPts val="0"/>
              </a:spcBef>
              <a:spcAft>
                <a:spcPts val="0"/>
              </a:spcAft>
              <a:buClr>
                <a:schemeClr val="lt1"/>
              </a:buClr>
              <a:buSzPts val="1400"/>
              <a:buFont typeface="Arial"/>
              <a:buNone/>
              <a:defRPr sz="1400">
                <a:solidFill>
                  <a:schemeClr val="lt1"/>
                </a:solidFill>
              </a:defRPr>
            </a:lvl7pPr>
            <a:lvl8pPr marL="3657600" lvl="7" indent="-228600" algn="l">
              <a:lnSpc>
                <a:spcPct val="100000"/>
              </a:lnSpc>
              <a:spcBef>
                <a:spcPts val="0"/>
              </a:spcBef>
              <a:spcAft>
                <a:spcPts val="0"/>
              </a:spcAft>
              <a:buClr>
                <a:schemeClr val="lt1"/>
              </a:buClr>
              <a:buSzPts val="1400"/>
              <a:buFont typeface="Arial"/>
              <a:buNone/>
              <a:defRPr sz="1400">
                <a:solidFill>
                  <a:schemeClr val="lt1"/>
                </a:solidFill>
              </a:defRPr>
            </a:lvl8pPr>
            <a:lvl9pPr marL="4114800" lvl="8" indent="-228600" algn="l">
              <a:lnSpc>
                <a:spcPct val="100000"/>
              </a:lnSpc>
              <a:spcBef>
                <a:spcPts val="0"/>
              </a:spcBef>
              <a:spcAft>
                <a:spcPts val="0"/>
              </a:spcAft>
              <a:buClr>
                <a:schemeClr val="lt1"/>
              </a:buClr>
              <a:buSzPts val="1400"/>
              <a:buFont typeface="Arial"/>
              <a:buNone/>
              <a:defRPr sz="1400">
                <a:solidFill>
                  <a:schemeClr val="lt1"/>
                </a:solidFill>
              </a:defRPr>
            </a:lvl9pPr>
          </a:lstStyle>
          <a:p>
            <a:endParaRPr/>
          </a:p>
        </p:txBody>
      </p:sp>
      <p:sp>
        <p:nvSpPr>
          <p:cNvPr id="302" name="Google Shape;302;p43"/>
          <p:cNvSpPr/>
          <p:nvPr/>
        </p:nvSpPr>
        <p:spPr>
          <a:xfrm>
            <a:off x="609600" y="1533146"/>
            <a:ext cx="975360" cy="570292"/>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rial"/>
              <a:ea typeface="Arial"/>
              <a:cs typeface="Arial"/>
              <a:sym typeface="Arial"/>
            </a:endParaRPr>
          </a:p>
        </p:txBody>
      </p:sp>
      <p:sp>
        <p:nvSpPr>
          <p:cNvPr id="303" name="Google Shape;303;p43"/>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4" name="Google Shape;304;p43"/>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305" name="Google Shape;305;p43"/>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411464934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Quote 1 Image Orange">
  <p:cSld name="Quote 1 Image Orange">
    <p:bg>
      <p:bgPr>
        <a:solidFill>
          <a:srgbClr val="D04A02"/>
        </a:solidFill>
        <a:effectLst/>
      </p:bgPr>
    </p:bg>
    <p:spTree>
      <p:nvGrpSpPr>
        <p:cNvPr id="1" name="Shape 306"/>
        <p:cNvGrpSpPr/>
        <p:nvPr/>
      </p:nvGrpSpPr>
      <p:grpSpPr>
        <a:xfrm>
          <a:off x="0" y="0"/>
          <a:ext cx="0" cy="0"/>
          <a:chOff x="0" y="0"/>
          <a:chExt cx="0" cy="0"/>
        </a:xfrm>
      </p:grpSpPr>
      <p:sp>
        <p:nvSpPr>
          <p:cNvPr id="307" name="Google Shape;307;p44"/>
          <p:cNvSpPr>
            <a:spLocks noGrp="1"/>
          </p:cNvSpPr>
          <p:nvPr>
            <p:ph type="pic" idx="2"/>
          </p:nvPr>
        </p:nvSpPr>
        <p:spPr>
          <a:xfrm>
            <a:off x="6096000" y="0"/>
            <a:ext cx="6096000" cy="6858000"/>
          </a:xfrm>
          <a:prstGeom prst="rect">
            <a:avLst/>
          </a:prstGeom>
          <a:solidFill>
            <a:schemeClr val="lt2"/>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2pPr>
            <a:lvl3pPr marR="0" lvl="2"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3pPr>
            <a:lvl4pPr marR="0" lvl="3"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4pPr>
            <a:lvl5pPr marR="0" lvl="4"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5pPr>
            <a:lvl6pPr marR="0" lvl="5"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6pPr>
            <a:lvl7pPr marR="0" lvl="6"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7pPr>
            <a:lvl8pPr marR="0" lvl="7"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8pPr>
            <a:lvl9pPr marR="0" lvl="8" algn="l" rtl="0">
              <a:lnSpc>
                <a:spcPct val="100000"/>
              </a:lnSpc>
              <a:spcBef>
                <a:spcPts val="600"/>
              </a:spcBef>
              <a:spcAft>
                <a:spcPts val="600"/>
              </a:spcAft>
              <a:buClr>
                <a:schemeClr val="lt1"/>
              </a:buClr>
              <a:buSzPts val="1400"/>
              <a:buFont typeface="Arial"/>
              <a:buChar char="•"/>
              <a:defRPr sz="1400" b="0" i="0" u="none" strike="noStrike" cap="none">
                <a:solidFill>
                  <a:schemeClr val="lt1"/>
                </a:solidFill>
                <a:latin typeface="Arial"/>
                <a:ea typeface="Arial"/>
                <a:cs typeface="Arial"/>
                <a:sym typeface="Arial"/>
              </a:defRPr>
            </a:lvl9pPr>
          </a:lstStyle>
          <a:p>
            <a:endParaRPr/>
          </a:p>
        </p:txBody>
      </p:sp>
      <p:sp>
        <p:nvSpPr>
          <p:cNvPr id="308" name="Google Shape;308;p44"/>
          <p:cNvSpPr txBox="1">
            <a:spLocks noGrp="1"/>
          </p:cNvSpPr>
          <p:nvPr>
            <p:ph type="body" idx="1"/>
          </p:nvPr>
        </p:nvSpPr>
        <p:spPr>
          <a:xfrm>
            <a:off x="609599" y="1828800"/>
            <a:ext cx="5306484" cy="4343400"/>
          </a:xfrm>
          <a:prstGeom prst="rect">
            <a:avLst/>
          </a:prstGeom>
          <a:noFill/>
          <a:ln>
            <a:noFill/>
          </a:ln>
        </p:spPr>
        <p:txBody>
          <a:bodyPr spcFirstLastPara="1" wrap="square" lIns="0" tIns="0" rIns="0" bIns="0" anchor="t" anchorCtr="0">
            <a:noAutofit/>
          </a:bodyPr>
          <a:lstStyle>
            <a:lvl1pPr marL="457200" lvl="0" indent="-228600" algn="l">
              <a:lnSpc>
                <a:spcPct val="85000"/>
              </a:lnSpc>
              <a:spcBef>
                <a:spcPts val="0"/>
              </a:spcBef>
              <a:spcAft>
                <a:spcPts val="0"/>
              </a:spcAft>
              <a:buClr>
                <a:schemeClr val="lt1"/>
              </a:buClr>
              <a:buSzPts val="3200"/>
              <a:buNone/>
              <a:defRPr sz="3200" b="0">
                <a:solidFill>
                  <a:schemeClr val="lt1"/>
                </a:solidFill>
                <a:latin typeface="Georgia"/>
                <a:ea typeface="Georgia"/>
                <a:cs typeface="Georgia"/>
                <a:sym typeface="Georgia"/>
              </a:defRPr>
            </a:lvl1pPr>
            <a:lvl2pPr marL="914400" lvl="1" indent="-228600" algn="l">
              <a:lnSpc>
                <a:spcPct val="100000"/>
              </a:lnSpc>
              <a:spcBef>
                <a:spcPts val="1800"/>
              </a:spcBef>
              <a:spcAft>
                <a:spcPts val="0"/>
              </a:spcAft>
              <a:buClr>
                <a:schemeClr val="lt1"/>
              </a:buClr>
              <a:buSzPts val="1400"/>
              <a:buFont typeface="Arial"/>
              <a:buNone/>
              <a:defRPr sz="1400" b="1">
                <a:solidFill>
                  <a:schemeClr val="lt1"/>
                </a:solidFill>
              </a:defRPr>
            </a:lvl2pPr>
            <a:lvl3pPr marL="1371600" lvl="2" indent="-228600" algn="l">
              <a:lnSpc>
                <a:spcPct val="100000"/>
              </a:lnSpc>
              <a:spcBef>
                <a:spcPts val="0"/>
              </a:spcBef>
              <a:spcAft>
                <a:spcPts val="0"/>
              </a:spcAft>
              <a:buClr>
                <a:schemeClr val="lt1"/>
              </a:buClr>
              <a:buSzPts val="1400"/>
              <a:buFont typeface="Arial"/>
              <a:buNone/>
              <a:defRPr sz="1400">
                <a:solidFill>
                  <a:schemeClr val="lt1"/>
                </a:solidFill>
              </a:defRPr>
            </a:lvl3pPr>
            <a:lvl4pPr marL="1828800" lvl="3" indent="-228600" algn="l">
              <a:lnSpc>
                <a:spcPct val="100000"/>
              </a:lnSpc>
              <a:spcBef>
                <a:spcPts val="0"/>
              </a:spcBef>
              <a:spcAft>
                <a:spcPts val="0"/>
              </a:spcAft>
              <a:buClr>
                <a:schemeClr val="lt1"/>
              </a:buClr>
              <a:buSzPts val="1400"/>
              <a:buFont typeface="Arial"/>
              <a:buNone/>
              <a:defRPr sz="1400">
                <a:solidFill>
                  <a:schemeClr val="lt1"/>
                </a:solidFill>
              </a:defRPr>
            </a:lvl4pPr>
            <a:lvl5pPr marL="2286000" lvl="4" indent="-228600" algn="l">
              <a:lnSpc>
                <a:spcPct val="100000"/>
              </a:lnSpc>
              <a:spcBef>
                <a:spcPts val="0"/>
              </a:spcBef>
              <a:spcAft>
                <a:spcPts val="0"/>
              </a:spcAft>
              <a:buClr>
                <a:schemeClr val="lt1"/>
              </a:buClr>
              <a:buSzPts val="1400"/>
              <a:buFont typeface="Arial"/>
              <a:buNone/>
              <a:defRPr sz="1400">
                <a:solidFill>
                  <a:schemeClr val="lt1"/>
                </a:solidFill>
              </a:defRPr>
            </a:lvl5pPr>
            <a:lvl6pPr marL="2743200" lvl="5" indent="-228600" algn="l">
              <a:lnSpc>
                <a:spcPct val="100000"/>
              </a:lnSpc>
              <a:spcBef>
                <a:spcPts val="0"/>
              </a:spcBef>
              <a:spcAft>
                <a:spcPts val="0"/>
              </a:spcAft>
              <a:buClr>
                <a:schemeClr val="lt1"/>
              </a:buClr>
              <a:buSzPts val="1400"/>
              <a:buFont typeface="Arial"/>
              <a:buNone/>
              <a:defRPr sz="1400">
                <a:solidFill>
                  <a:schemeClr val="lt1"/>
                </a:solidFill>
              </a:defRPr>
            </a:lvl6pPr>
            <a:lvl7pPr marL="3200400" lvl="6" indent="-228600" algn="l">
              <a:lnSpc>
                <a:spcPct val="100000"/>
              </a:lnSpc>
              <a:spcBef>
                <a:spcPts val="0"/>
              </a:spcBef>
              <a:spcAft>
                <a:spcPts val="0"/>
              </a:spcAft>
              <a:buClr>
                <a:schemeClr val="lt1"/>
              </a:buClr>
              <a:buSzPts val="1400"/>
              <a:buFont typeface="Arial"/>
              <a:buNone/>
              <a:defRPr sz="1400">
                <a:solidFill>
                  <a:schemeClr val="lt1"/>
                </a:solidFill>
              </a:defRPr>
            </a:lvl7pPr>
            <a:lvl8pPr marL="3657600" lvl="7" indent="-228600" algn="l">
              <a:lnSpc>
                <a:spcPct val="100000"/>
              </a:lnSpc>
              <a:spcBef>
                <a:spcPts val="0"/>
              </a:spcBef>
              <a:spcAft>
                <a:spcPts val="0"/>
              </a:spcAft>
              <a:buClr>
                <a:schemeClr val="lt1"/>
              </a:buClr>
              <a:buSzPts val="1400"/>
              <a:buFont typeface="Arial"/>
              <a:buNone/>
              <a:defRPr sz="1400">
                <a:solidFill>
                  <a:schemeClr val="lt1"/>
                </a:solidFill>
              </a:defRPr>
            </a:lvl8pPr>
            <a:lvl9pPr marL="4114800" lvl="8" indent="-228600" algn="l">
              <a:lnSpc>
                <a:spcPct val="100000"/>
              </a:lnSpc>
              <a:spcBef>
                <a:spcPts val="0"/>
              </a:spcBef>
              <a:spcAft>
                <a:spcPts val="0"/>
              </a:spcAft>
              <a:buClr>
                <a:schemeClr val="lt1"/>
              </a:buClr>
              <a:buSzPts val="1400"/>
              <a:buFont typeface="Arial"/>
              <a:buNone/>
              <a:defRPr sz="1400">
                <a:solidFill>
                  <a:schemeClr val="lt1"/>
                </a:solidFill>
              </a:defRPr>
            </a:lvl9pPr>
          </a:lstStyle>
          <a:p>
            <a:endParaRPr/>
          </a:p>
        </p:txBody>
      </p:sp>
      <p:sp>
        <p:nvSpPr>
          <p:cNvPr id="309" name="Google Shape;309;p44"/>
          <p:cNvSpPr/>
          <p:nvPr/>
        </p:nvSpPr>
        <p:spPr>
          <a:xfrm>
            <a:off x="609600" y="984188"/>
            <a:ext cx="975360" cy="570292"/>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rial"/>
              <a:ea typeface="Arial"/>
              <a:cs typeface="Arial"/>
              <a:sym typeface="Arial"/>
            </a:endParaRPr>
          </a:p>
        </p:txBody>
      </p:sp>
      <p:sp>
        <p:nvSpPr>
          <p:cNvPr id="310" name="Google Shape;310;p44"/>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1" name="Google Shape;311;p44"/>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312" name="Google Shape;312;p44"/>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394249622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Quote 1 Image">
  <p:cSld name="Quote 1 Image">
    <p:spTree>
      <p:nvGrpSpPr>
        <p:cNvPr id="1" name="Shape 313"/>
        <p:cNvGrpSpPr/>
        <p:nvPr/>
      </p:nvGrpSpPr>
      <p:grpSpPr>
        <a:xfrm>
          <a:off x="0" y="0"/>
          <a:ext cx="0" cy="0"/>
          <a:chOff x="0" y="0"/>
          <a:chExt cx="0" cy="0"/>
        </a:xfrm>
      </p:grpSpPr>
      <p:sp>
        <p:nvSpPr>
          <p:cNvPr id="314" name="Google Shape;314;p45"/>
          <p:cNvSpPr>
            <a:spLocks noGrp="1"/>
          </p:cNvSpPr>
          <p:nvPr>
            <p:ph type="pic" idx="2"/>
          </p:nvPr>
        </p:nvSpPr>
        <p:spPr>
          <a:xfrm>
            <a:off x="6096000" y="0"/>
            <a:ext cx="6096000" cy="6858000"/>
          </a:xfrm>
          <a:prstGeom prst="rect">
            <a:avLst/>
          </a:prstGeom>
          <a:solidFill>
            <a:schemeClr val="lt2"/>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315" name="Google Shape;315;p45"/>
          <p:cNvSpPr txBox="1">
            <a:spLocks noGrp="1"/>
          </p:cNvSpPr>
          <p:nvPr>
            <p:ph type="body" idx="1"/>
          </p:nvPr>
        </p:nvSpPr>
        <p:spPr>
          <a:xfrm>
            <a:off x="609599" y="1828800"/>
            <a:ext cx="5306484" cy="4343400"/>
          </a:xfrm>
          <a:prstGeom prst="rect">
            <a:avLst/>
          </a:prstGeom>
          <a:noFill/>
          <a:ln>
            <a:noFill/>
          </a:ln>
        </p:spPr>
        <p:txBody>
          <a:bodyPr spcFirstLastPara="1" wrap="square" lIns="0" tIns="0" rIns="0" bIns="0" anchor="t" anchorCtr="0">
            <a:noAutofit/>
          </a:bodyPr>
          <a:lstStyle>
            <a:lvl1pPr marL="457200" lvl="0" indent="-228600" algn="l">
              <a:lnSpc>
                <a:spcPct val="85000"/>
              </a:lnSpc>
              <a:spcBef>
                <a:spcPts val="0"/>
              </a:spcBef>
              <a:spcAft>
                <a:spcPts val="0"/>
              </a:spcAft>
              <a:buClr>
                <a:schemeClr val="dk1"/>
              </a:buClr>
              <a:buSzPts val="3200"/>
              <a:buNone/>
              <a:defRPr sz="3200" b="0">
                <a:solidFill>
                  <a:schemeClr val="dk1"/>
                </a:solidFill>
                <a:latin typeface="Georgia"/>
                <a:ea typeface="Georgia"/>
                <a:cs typeface="Georgia"/>
                <a:sym typeface="Georgia"/>
              </a:defRPr>
            </a:lvl1pPr>
            <a:lvl2pPr marL="914400" lvl="1" indent="-228600" algn="l">
              <a:lnSpc>
                <a:spcPct val="100000"/>
              </a:lnSpc>
              <a:spcBef>
                <a:spcPts val="1800"/>
              </a:spcBef>
              <a:spcAft>
                <a:spcPts val="0"/>
              </a:spcAft>
              <a:buClr>
                <a:schemeClr val="dk1"/>
              </a:buClr>
              <a:buSzPts val="1400"/>
              <a:buFont typeface="Arial"/>
              <a:buNone/>
              <a:defRPr sz="1400" b="1"/>
            </a:lvl2pPr>
            <a:lvl3pPr marL="1371600" lvl="2" indent="-228600" algn="l">
              <a:lnSpc>
                <a:spcPct val="100000"/>
              </a:lnSpc>
              <a:spcBef>
                <a:spcPts val="0"/>
              </a:spcBef>
              <a:spcAft>
                <a:spcPts val="0"/>
              </a:spcAft>
              <a:buClr>
                <a:schemeClr val="dk1"/>
              </a:buClr>
              <a:buSzPts val="1400"/>
              <a:buFont typeface="Arial"/>
              <a:buNone/>
              <a:defRPr sz="1400"/>
            </a:lvl3pPr>
            <a:lvl4pPr marL="1828800" lvl="3" indent="-228600" algn="l">
              <a:lnSpc>
                <a:spcPct val="100000"/>
              </a:lnSpc>
              <a:spcBef>
                <a:spcPts val="0"/>
              </a:spcBef>
              <a:spcAft>
                <a:spcPts val="0"/>
              </a:spcAft>
              <a:buClr>
                <a:schemeClr val="dk1"/>
              </a:buClr>
              <a:buSzPts val="1400"/>
              <a:buFont typeface="Arial"/>
              <a:buNone/>
              <a:defRPr sz="1400"/>
            </a:lvl4pPr>
            <a:lvl5pPr marL="2286000" lvl="4" indent="-228600" algn="l">
              <a:lnSpc>
                <a:spcPct val="100000"/>
              </a:lnSpc>
              <a:spcBef>
                <a:spcPts val="0"/>
              </a:spcBef>
              <a:spcAft>
                <a:spcPts val="0"/>
              </a:spcAft>
              <a:buClr>
                <a:schemeClr val="dk1"/>
              </a:buClr>
              <a:buSzPts val="1400"/>
              <a:buFont typeface="Arial"/>
              <a:buNone/>
              <a:defRPr sz="1400"/>
            </a:lvl5pPr>
            <a:lvl6pPr marL="2743200" lvl="5" indent="-228600" algn="l">
              <a:lnSpc>
                <a:spcPct val="100000"/>
              </a:lnSpc>
              <a:spcBef>
                <a:spcPts val="0"/>
              </a:spcBef>
              <a:spcAft>
                <a:spcPts val="0"/>
              </a:spcAft>
              <a:buClr>
                <a:schemeClr val="dk1"/>
              </a:buClr>
              <a:buSzPts val="1400"/>
              <a:buFont typeface="Arial"/>
              <a:buNone/>
              <a:defRPr sz="1400"/>
            </a:lvl6pPr>
            <a:lvl7pPr marL="3200400" lvl="6" indent="-228600" algn="l">
              <a:lnSpc>
                <a:spcPct val="100000"/>
              </a:lnSpc>
              <a:spcBef>
                <a:spcPts val="0"/>
              </a:spcBef>
              <a:spcAft>
                <a:spcPts val="0"/>
              </a:spcAft>
              <a:buClr>
                <a:schemeClr val="dk1"/>
              </a:buClr>
              <a:buSzPts val="1400"/>
              <a:buFont typeface="Arial"/>
              <a:buNone/>
              <a:defRPr sz="1400"/>
            </a:lvl7pPr>
            <a:lvl8pPr marL="3657600" lvl="7" indent="-228600" algn="l">
              <a:lnSpc>
                <a:spcPct val="100000"/>
              </a:lnSpc>
              <a:spcBef>
                <a:spcPts val="0"/>
              </a:spcBef>
              <a:spcAft>
                <a:spcPts val="0"/>
              </a:spcAft>
              <a:buClr>
                <a:schemeClr val="dk1"/>
              </a:buClr>
              <a:buSzPts val="1400"/>
              <a:buFont typeface="Arial"/>
              <a:buNone/>
              <a:defRPr sz="1400"/>
            </a:lvl8pPr>
            <a:lvl9pPr marL="4114800" lvl="8" indent="-228600" algn="l">
              <a:lnSpc>
                <a:spcPct val="100000"/>
              </a:lnSpc>
              <a:spcBef>
                <a:spcPts val="0"/>
              </a:spcBef>
              <a:spcAft>
                <a:spcPts val="0"/>
              </a:spcAft>
              <a:buClr>
                <a:schemeClr val="dk1"/>
              </a:buClr>
              <a:buSzPts val="1400"/>
              <a:buFont typeface="Arial"/>
              <a:buNone/>
              <a:defRPr sz="1400"/>
            </a:lvl9pPr>
          </a:lstStyle>
          <a:p>
            <a:endParaRPr/>
          </a:p>
        </p:txBody>
      </p:sp>
      <p:sp>
        <p:nvSpPr>
          <p:cNvPr id="316" name="Google Shape;316;p45"/>
          <p:cNvSpPr/>
          <p:nvPr/>
        </p:nvSpPr>
        <p:spPr>
          <a:xfrm>
            <a:off x="609600" y="984188"/>
            <a:ext cx="975360" cy="570292"/>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317" name="Google Shape;317;p45"/>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8" name="Google Shape;318;p45"/>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sz="700">
                <a:solidFill>
                  <a:schemeClr val="lt1"/>
                </a:solidFill>
                <a:latin typeface="Arial"/>
                <a:ea typeface="Arial"/>
                <a:cs typeface="Arial"/>
                <a:sym typeface="Arial"/>
              </a:defRPr>
            </a:lvl1pPr>
            <a:lvl2pPr marL="0" lvl="1" indent="0" algn="r">
              <a:spcBef>
                <a:spcPts val="0"/>
              </a:spcBef>
              <a:buNone/>
              <a:defRPr sz="700">
                <a:solidFill>
                  <a:schemeClr val="lt1"/>
                </a:solidFill>
                <a:latin typeface="Arial"/>
                <a:ea typeface="Arial"/>
                <a:cs typeface="Arial"/>
                <a:sym typeface="Arial"/>
              </a:defRPr>
            </a:lvl2pPr>
            <a:lvl3pPr marL="0" lvl="2" indent="0" algn="r">
              <a:spcBef>
                <a:spcPts val="0"/>
              </a:spcBef>
              <a:buNone/>
              <a:defRPr sz="700">
                <a:solidFill>
                  <a:schemeClr val="lt1"/>
                </a:solidFill>
                <a:latin typeface="Arial"/>
                <a:ea typeface="Arial"/>
                <a:cs typeface="Arial"/>
                <a:sym typeface="Arial"/>
              </a:defRPr>
            </a:lvl3pPr>
            <a:lvl4pPr marL="0" lvl="3" indent="0" algn="r">
              <a:spcBef>
                <a:spcPts val="0"/>
              </a:spcBef>
              <a:buNone/>
              <a:defRPr sz="700">
                <a:solidFill>
                  <a:schemeClr val="lt1"/>
                </a:solidFill>
                <a:latin typeface="Arial"/>
                <a:ea typeface="Arial"/>
                <a:cs typeface="Arial"/>
                <a:sym typeface="Arial"/>
              </a:defRPr>
            </a:lvl4pPr>
            <a:lvl5pPr marL="0" lvl="4" indent="0" algn="r">
              <a:spcBef>
                <a:spcPts val="0"/>
              </a:spcBef>
              <a:buNone/>
              <a:defRPr sz="700">
                <a:solidFill>
                  <a:schemeClr val="lt1"/>
                </a:solidFill>
                <a:latin typeface="Arial"/>
                <a:ea typeface="Arial"/>
                <a:cs typeface="Arial"/>
                <a:sym typeface="Arial"/>
              </a:defRPr>
            </a:lvl5pPr>
            <a:lvl6pPr marL="0" lvl="5" indent="0" algn="r">
              <a:spcBef>
                <a:spcPts val="0"/>
              </a:spcBef>
              <a:buNone/>
              <a:defRPr sz="700">
                <a:solidFill>
                  <a:schemeClr val="lt1"/>
                </a:solidFill>
                <a:latin typeface="Arial"/>
                <a:ea typeface="Arial"/>
                <a:cs typeface="Arial"/>
                <a:sym typeface="Arial"/>
              </a:defRPr>
            </a:lvl6pPr>
            <a:lvl7pPr marL="0" lvl="6" indent="0" algn="r">
              <a:spcBef>
                <a:spcPts val="0"/>
              </a:spcBef>
              <a:buNone/>
              <a:defRPr sz="700">
                <a:solidFill>
                  <a:schemeClr val="lt1"/>
                </a:solidFill>
                <a:latin typeface="Arial"/>
                <a:ea typeface="Arial"/>
                <a:cs typeface="Arial"/>
                <a:sym typeface="Arial"/>
              </a:defRPr>
            </a:lvl7pPr>
            <a:lvl8pPr marL="0" lvl="7" indent="0" algn="r">
              <a:spcBef>
                <a:spcPts val="0"/>
              </a:spcBef>
              <a:buNone/>
              <a:defRPr sz="700">
                <a:solidFill>
                  <a:schemeClr val="lt1"/>
                </a:solidFill>
                <a:latin typeface="Arial"/>
                <a:ea typeface="Arial"/>
                <a:cs typeface="Arial"/>
                <a:sym typeface="Arial"/>
              </a:defRPr>
            </a:lvl8pPr>
            <a:lvl9pPr marL="0" lvl="8" indent="0" algn="r">
              <a:spcBef>
                <a:spcPts val="0"/>
              </a:spcBef>
              <a:buNone/>
              <a:defRPr sz="700">
                <a:solidFill>
                  <a:schemeClr val="lt1"/>
                </a:solidFill>
                <a:latin typeface="Arial"/>
                <a:ea typeface="Arial"/>
                <a:cs typeface="Arial"/>
                <a:sym typeface="Arial"/>
              </a:defRPr>
            </a:lvl9pPr>
          </a:lstStyle>
          <a:p>
            <a:fld id="{00000000-1234-1234-1234-123412341234}" type="slidenum">
              <a:rPr lang="fr-FR" smtClean="0"/>
              <a:pPr/>
              <a:t>‹#›</a:t>
            </a:fld>
            <a:endParaRPr lang="fr-FR"/>
          </a:p>
        </p:txBody>
      </p:sp>
      <p:sp>
        <p:nvSpPr>
          <p:cNvPr id="8" name="Google Shape;369;p52">
            <a:extLst>
              <a:ext uri="{FF2B5EF4-FFF2-40B4-BE49-F238E27FC236}">
                <a16:creationId xmlns:a16="http://schemas.microsoft.com/office/drawing/2014/main" id="{EDB65FE5-1717-46FA-93B6-847F5A47CC0A}"/>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extLst>
      <p:ext uri="{BB962C8B-B14F-4D97-AF65-F5344CB8AC3E}">
        <p14:creationId xmlns:p14="http://schemas.microsoft.com/office/powerpoint/2010/main" val="67657114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Quote 2">
  <p:cSld name="Quote 2">
    <p:spTree>
      <p:nvGrpSpPr>
        <p:cNvPr id="1" name="Shape 320"/>
        <p:cNvGrpSpPr/>
        <p:nvPr/>
      </p:nvGrpSpPr>
      <p:grpSpPr>
        <a:xfrm>
          <a:off x="0" y="0"/>
          <a:ext cx="0" cy="0"/>
          <a:chOff x="0" y="0"/>
          <a:chExt cx="0" cy="0"/>
        </a:xfrm>
      </p:grpSpPr>
      <p:sp>
        <p:nvSpPr>
          <p:cNvPr id="321" name="Google Shape;321;p46"/>
          <p:cNvSpPr txBox="1">
            <a:spLocks noGrp="1"/>
          </p:cNvSpPr>
          <p:nvPr>
            <p:ph type="body" idx="1"/>
          </p:nvPr>
        </p:nvSpPr>
        <p:spPr>
          <a:xfrm>
            <a:off x="609601" y="2103438"/>
            <a:ext cx="9265497" cy="4068762"/>
          </a:xfrm>
          <a:prstGeom prst="rect">
            <a:avLst/>
          </a:prstGeom>
          <a:noFill/>
          <a:ln>
            <a:noFill/>
          </a:ln>
        </p:spPr>
        <p:txBody>
          <a:bodyPr spcFirstLastPara="1" wrap="square" lIns="0" tIns="0" rIns="0" bIns="0" anchor="t" anchorCtr="0">
            <a:noAutofit/>
          </a:bodyPr>
          <a:lstStyle>
            <a:lvl1pPr marL="457200" lvl="0" indent="-228600" algn="l">
              <a:lnSpc>
                <a:spcPct val="85000"/>
              </a:lnSpc>
              <a:spcBef>
                <a:spcPts val="0"/>
              </a:spcBef>
              <a:spcAft>
                <a:spcPts val="0"/>
              </a:spcAft>
              <a:buClr>
                <a:schemeClr val="dk1"/>
              </a:buClr>
              <a:buSzPts val="3200"/>
              <a:buNone/>
              <a:defRPr sz="3200" b="0">
                <a:solidFill>
                  <a:schemeClr val="dk1"/>
                </a:solidFill>
                <a:latin typeface="Georgia"/>
                <a:ea typeface="Georgia"/>
                <a:cs typeface="Georgia"/>
                <a:sym typeface="Georgia"/>
              </a:defRPr>
            </a:lvl1pPr>
            <a:lvl2pPr marL="914400" lvl="1" indent="-228600" algn="l">
              <a:lnSpc>
                <a:spcPct val="100000"/>
              </a:lnSpc>
              <a:spcBef>
                <a:spcPts val="1800"/>
              </a:spcBef>
              <a:spcAft>
                <a:spcPts val="0"/>
              </a:spcAft>
              <a:buClr>
                <a:schemeClr val="dk1"/>
              </a:buClr>
              <a:buSzPts val="1400"/>
              <a:buFont typeface="Arial"/>
              <a:buNone/>
              <a:defRPr sz="1400" b="1"/>
            </a:lvl2pPr>
            <a:lvl3pPr marL="1371600" lvl="2" indent="-228600" algn="l">
              <a:lnSpc>
                <a:spcPct val="100000"/>
              </a:lnSpc>
              <a:spcBef>
                <a:spcPts val="0"/>
              </a:spcBef>
              <a:spcAft>
                <a:spcPts val="0"/>
              </a:spcAft>
              <a:buClr>
                <a:schemeClr val="dk1"/>
              </a:buClr>
              <a:buSzPts val="1400"/>
              <a:buFont typeface="Arial"/>
              <a:buNone/>
              <a:defRPr sz="1400"/>
            </a:lvl3pPr>
            <a:lvl4pPr marL="1828800" lvl="3" indent="-228600" algn="l">
              <a:lnSpc>
                <a:spcPct val="100000"/>
              </a:lnSpc>
              <a:spcBef>
                <a:spcPts val="0"/>
              </a:spcBef>
              <a:spcAft>
                <a:spcPts val="0"/>
              </a:spcAft>
              <a:buClr>
                <a:schemeClr val="dk1"/>
              </a:buClr>
              <a:buSzPts val="1400"/>
              <a:buFont typeface="Arial"/>
              <a:buNone/>
              <a:defRPr sz="1400"/>
            </a:lvl4pPr>
            <a:lvl5pPr marL="2286000" lvl="4" indent="-228600" algn="l">
              <a:lnSpc>
                <a:spcPct val="100000"/>
              </a:lnSpc>
              <a:spcBef>
                <a:spcPts val="0"/>
              </a:spcBef>
              <a:spcAft>
                <a:spcPts val="0"/>
              </a:spcAft>
              <a:buClr>
                <a:schemeClr val="dk1"/>
              </a:buClr>
              <a:buSzPts val="1400"/>
              <a:buFont typeface="Arial"/>
              <a:buNone/>
              <a:defRPr sz="1400"/>
            </a:lvl5pPr>
            <a:lvl6pPr marL="2743200" lvl="5" indent="-228600" algn="l">
              <a:lnSpc>
                <a:spcPct val="100000"/>
              </a:lnSpc>
              <a:spcBef>
                <a:spcPts val="0"/>
              </a:spcBef>
              <a:spcAft>
                <a:spcPts val="0"/>
              </a:spcAft>
              <a:buClr>
                <a:schemeClr val="dk1"/>
              </a:buClr>
              <a:buSzPts val="1400"/>
              <a:buFont typeface="Arial"/>
              <a:buNone/>
              <a:defRPr sz="1400"/>
            </a:lvl6pPr>
            <a:lvl7pPr marL="3200400" lvl="6" indent="-228600" algn="l">
              <a:lnSpc>
                <a:spcPct val="100000"/>
              </a:lnSpc>
              <a:spcBef>
                <a:spcPts val="0"/>
              </a:spcBef>
              <a:spcAft>
                <a:spcPts val="0"/>
              </a:spcAft>
              <a:buClr>
                <a:schemeClr val="dk1"/>
              </a:buClr>
              <a:buSzPts val="1400"/>
              <a:buFont typeface="Arial"/>
              <a:buNone/>
              <a:defRPr sz="1400"/>
            </a:lvl7pPr>
            <a:lvl8pPr marL="3657600" lvl="7" indent="-228600" algn="l">
              <a:lnSpc>
                <a:spcPct val="100000"/>
              </a:lnSpc>
              <a:spcBef>
                <a:spcPts val="0"/>
              </a:spcBef>
              <a:spcAft>
                <a:spcPts val="0"/>
              </a:spcAft>
              <a:buClr>
                <a:schemeClr val="dk1"/>
              </a:buClr>
              <a:buSzPts val="1400"/>
              <a:buFont typeface="Arial"/>
              <a:buNone/>
              <a:defRPr sz="1400"/>
            </a:lvl8pPr>
            <a:lvl9pPr marL="4114800" lvl="8" indent="-228600" algn="l">
              <a:lnSpc>
                <a:spcPct val="100000"/>
              </a:lnSpc>
              <a:spcBef>
                <a:spcPts val="0"/>
              </a:spcBef>
              <a:spcAft>
                <a:spcPts val="0"/>
              </a:spcAft>
              <a:buClr>
                <a:schemeClr val="dk1"/>
              </a:buClr>
              <a:buSzPts val="1400"/>
              <a:buFont typeface="Arial"/>
              <a:buNone/>
              <a:defRPr sz="1400"/>
            </a:lvl9pPr>
          </a:lstStyle>
          <a:p>
            <a:endParaRPr/>
          </a:p>
        </p:txBody>
      </p:sp>
      <p:sp>
        <p:nvSpPr>
          <p:cNvPr id="322" name="Google Shape;322;p46"/>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323" name="Google Shape;323;p46"/>
          <p:cNvSpPr/>
          <p:nvPr/>
        </p:nvSpPr>
        <p:spPr>
          <a:xfrm>
            <a:off x="609600" y="1258508"/>
            <a:ext cx="975360" cy="570292"/>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324" name="Google Shape;324;p46"/>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 name="Google Shape;369;p52">
            <a:extLst>
              <a:ext uri="{FF2B5EF4-FFF2-40B4-BE49-F238E27FC236}">
                <a16:creationId xmlns:a16="http://schemas.microsoft.com/office/drawing/2014/main" id="{FEC6C637-7B7F-4FEA-8A30-EF1825904326}"/>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extLst>
      <p:ext uri="{BB962C8B-B14F-4D97-AF65-F5344CB8AC3E}">
        <p14:creationId xmlns:p14="http://schemas.microsoft.com/office/powerpoint/2010/main" val="128654063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Quote 2 Orange">
  <p:cSld name="Quote 2 Orange">
    <p:bg>
      <p:bgPr>
        <a:solidFill>
          <a:srgbClr val="D04A02"/>
        </a:solidFill>
        <a:effectLst/>
      </p:bgPr>
    </p:bg>
    <p:spTree>
      <p:nvGrpSpPr>
        <p:cNvPr id="1" name="Shape 326"/>
        <p:cNvGrpSpPr/>
        <p:nvPr/>
      </p:nvGrpSpPr>
      <p:grpSpPr>
        <a:xfrm>
          <a:off x="0" y="0"/>
          <a:ext cx="0" cy="0"/>
          <a:chOff x="0" y="0"/>
          <a:chExt cx="0" cy="0"/>
        </a:xfrm>
      </p:grpSpPr>
      <p:sp>
        <p:nvSpPr>
          <p:cNvPr id="327" name="Google Shape;327;p47"/>
          <p:cNvSpPr txBox="1">
            <a:spLocks noGrp="1"/>
          </p:cNvSpPr>
          <p:nvPr>
            <p:ph type="body" idx="1"/>
          </p:nvPr>
        </p:nvSpPr>
        <p:spPr>
          <a:xfrm>
            <a:off x="609600" y="2103438"/>
            <a:ext cx="9265920" cy="4068762"/>
          </a:xfrm>
          <a:prstGeom prst="rect">
            <a:avLst/>
          </a:prstGeom>
          <a:noFill/>
          <a:ln>
            <a:noFill/>
          </a:ln>
        </p:spPr>
        <p:txBody>
          <a:bodyPr spcFirstLastPara="1" wrap="square" lIns="0" tIns="0" rIns="0" bIns="0" anchor="t" anchorCtr="0">
            <a:noAutofit/>
          </a:bodyPr>
          <a:lstStyle>
            <a:lvl1pPr marL="457200" lvl="0" indent="-228600" algn="l">
              <a:lnSpc>
                <a:spcPct val="85000"/>
              </a:lnSpc>
              <a:spcBef>
                <a:spcPts val="0"/>
              </a:spcBef>
              <a:spcAft>
                <a:spcPts val="0"/>
              </a:spcAft>
              <a:buClr>
                <a:schemeClr val="lt1"/>
              </a:buClr>
              <a:buSzPts val="3200"/>
              <a:buNone/>
              <a:defRPr sz="3200" b="0">
                <a:solidFill>
                  <a:schemeClr val="lt1"/>
                </a:solidFill>
                <a:latin typeface="Georgia"/>
                <a:ea typeface="Georgia"/>
                <a:cs typeface="Georgia"/>
                <a:sym typeface="Georgia"/>
              </a:defRPr>
            </a:lvl1pPr>
            <a:lvl2pPr marL="914400" lvl="1" indent="-228600" algn="l">
              <a:lnSpc>
                <a:spcPct val="100000"/>
              </a:lnSpc>
              <a:spcBef>
                <a:spcPts val="1800"/>
              </a:spcBef>
              <a:spcAft>
                <a:spcPts val="0"/>
              </a:spcAft>
              <a:buClr>
                <a:schemeClr val="lt1"/>
              </a:buClr>
              <a:buSzPts val="1400"/>
              <a:buFont typeface="Arial"/>
              <a:buNone/>
              <a:defRPr sz="1400" b="1">
                <a:solidFill>
                  <a:schemeClr val="lt1"/>
                </a:solidFill>
              </a:defRPr>
            </a:lvl2pPr>
            <a:lvl3pPr marL="1371600" lvl="2" indent="-228600" algn="l">
              <a:lnSpc>
                <a:spcPct val="100000"/>
              </a:lnSpc>
              <a:spcBef>
                <a:spcPts val="0"/>
              </a:spcBef>
              <a:spcAft>
                <a:spcPts val="0"/>
              </a:spcAft>
              <a:buClr>
                <a:schemeClr val="lt1"/>
              </a:buClr>
              <a:buSzPts val="1400"/>
              <a:buFont typeface="Arial"/>
              <a:buNone/>
              <a:defRPr sz="1400">
                <a:solidFill>
                  <a:schemeClr val="lt1"/>
                </a:solidFill>
              </a:defRPr>
            </a:lvl3pPr>
            <a:lvl4pPr marL="1828800" lvl="3" indent="-228600" algn="l">
              <a:lnSpc>
                <a:spcPct val="100000"/>
              </a:lnSpc>
              <a:spcBef>
                <a:spcPts val="0"/>
              </a:spcBef>
              <a:spcAft>
                <a:spcPts val="0"/>
              </a:spcAft>
              <a:buClr>
                <a:schemeClr val="lt1"/>
              </a:buClr>
              <a:buSzPts val="1400"/>
              <a:buFont typeface="Arial"/>
              <a:buNone/>
              <a:defRPr sz="1400">
                <a:solidFill>
                  <a:schemeClr val="lt1"/>
                </a:solidFill>
              </a:defRPr>
            </a:lvl4pPr>
            <a:lvl5pPr marL="2286000" lvl="4" indent="-228600" algn="l">
              <a:lnSpc>
                <a:spcPct val="100000"/>
              </a:lnSpc>
              <a:spcBef>
                <a:spcPts val="0"/>
              </a:spcBef>
              <a:spcAft>
                <a:spcPts val="0"/>
              </a:spcAft>
              <a:buClr>
                <a:schemeClr val="lt1"/>
              </a:buClr>
              <a:buSzPts val="1400"/>
              <a:buFont typeface="Arial"/>
              <a:buNone/>
              <a:defRPr sz="1400">
                <a:solidFill>
                  <a:schemeClr val="lt1"/>
                </a:solidFill>
              </a:defRPr>
            </a:lvl5pPr>
            <a:lvl6pPr marL="2743200" lvl="5" indent="-228600" algn="l">
              <a:lnSpc>
                <a:spcPct val="100000"/>
              </a:lnSpc>
              <a:spcBef>
                <a:spcPts val="0"/>
              </a:spcBef>
              <a:spcAft>
                <a:spcPts val="0"/>
              </a:spcAft>
              <a:buClr>
                <a:schemeClr val="lt1"/>
              </a:buClr>
              <a:buSzPts val="1400"/>
              <a:buFont typeface="Arial"/>
              <a:buNone/>
              <a:defRPr sz="1400">
                <a:solidFill>
                  <a:schemeClr val="lt1"/>
                </a:solidFill>
              </a:defRPr>
            </a:lvl6pPr>
            <a:lvl7pPr marL="3200400" lvl="6" indent="-228600" algn="l">
              <a:lnSpc>
                <a:spcPct val="100000"/>
              </a:lnSpc>
              <a:spcBef>
                <a:spcPts val="0"/>
              </a:spcBef>
              <a:spcAft>
                <a:spcPts val="0"/>
              </a:spcAft>
              <a:buClr>
                <a:schemeClr val="lt1"/>
              </a:buClr>
              <a:buSzPts val="1400"/>
              <a:buFont typeface="Arial"/>
              <a:buNone/>
              <a:defRPr sz="1400">
                <a:solidFill>
                  <a:schemeClr val="lt1"/>
                </a:solidFill>
              </a:defRPr>
            </a:lvl7pPr>
            <a:lvl8pPr marL="3657600" lvl="7" indent="-228600" algn="l">
              <a:lnSpc>
                <a:spcPct val="100000"/>
              </a:lnSpc>
              <a:spcBef>
                <a:spcPts val="0"/>
              </a:spcBef>
              <a:spcAft>
                <a:spcPts val="0"/>
              </a:spcAft>
              <a:buClr>
                <a:schemeClr val="lt1"/>
              </a:buClr>
              <a:buSzPts val="1400"/>
              <a:buFont typeface="Arial"/>
              <a:buNone/>
              <a:defRPr sz="1400">
                <a:solidFill>
                  <a:schemeClr val="lt1"/>
                </a:solidFill>
              </a:defRPr>
            </a:lvl8pPr>
            <a:lvl9pPr marL="4114800" lvl="8" indent="-228600" algn="l">
              <a:lnSpc>
                <a:spcPct val="100000"/>
              </a:lnSpc>
              <a:spcBef>
                <a:spcPts val="0"/>
              </a:spcBef>
              <a:spcAft>
                <a:spcPts val="0"/>
              </a:spcAft>
              <a:buClr>
                <a:schemeClr val="lt1"/>
              </a:buClr>
              <a:buSzPts val="1400"/>
              <a:buFont typeface="Arial"/>
              <a:buNone/>
              <a:defRPr sz="1400">
                <a:solidFill>
                  <a:schemeClr val="lt1"/>
                </a:solidFill>
              </a:defRPr>
            </a:lvl9pPr>
          </a:lstStyle>
          <a:p>
            <a:endParaRPr/>
          </a:p>
        </p:txBody>
      </p:sp>
      <p:sp>
        <p:nvSpPr>
          <p:cNvPr id="328" name="Google Shape;328;p47"/>
          <p:cNvSpPr/>
          <p:nvPr/>
        </p:nvSpPr>
        <p:spPr>
          <a:xfrm>
            <a:off x="609600" y="1258508"/>
            <a:ext cx="975360" cy="570292"/>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chemeClr val="lt1"/>
              </a:solidFill>
              <a:latin typeface="Arial"/>
              <a:ea typeface="Arial"/>
              <a:cs typeface="Arial"/>
              <a:sym typeface="Arial"/>
            </a:endParaRPr>
          </a:p>
        </p:txBody>
      </p:sp>
      <p:sp>
        <p:nvSpPr>
          <p:cNvPr id="329" name="Google Shape;329;p47"/>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0" name="Google Shape;330;p47"/>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7" name="Google Shape;369;p52">
            <a:extLst>
              <a:ext uri="{FF2B5EF4-FFF2-40B4-BE49-F238E27FC236}">
                <a16:creationId xmlns:a16="http://schemas.microsoft.com/office/drawing/2014/main" id="{02B0F42E-B052-45FF-86D1-CB1BBBCAC153}"/>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extLst>
      <p:ext uri="{BB962C8B-B14F-4D97-AF65-F5344CB8AC3E}">
        <p14:creationId xmlns:p14="http://schemas.microsoft.com/office/powerpoint/2010/main" val="87679479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Quote 2 Red">
  <p:cSld name="Quote 2 Red">
    <p:bg>
      <p:bgPr>
        <a:solidFill>
          <a:srgbClr val="E0301E"/>
        </a:solidFill>
        <a:effectLst/>
      </p:bgPr>
    </p:bg>
    <p:spTree>
      <p:nvGrpSpPr>
        <p:cNvPr id="1" name="Shape 332"/>
        <p:cNvGrpSpPr/>
        <p:nvPr/>
      </p:nvGrpSpPr>
      <p:grpSpPr>
        <a:xfrm>
          <a:off x="0" y="0"/>
          <a:ext cx="0" cy="0"/>
          <a:chOff x="0" y="0"/>
          <a:chExt cx="0" cy="0"/>
        </a:xfrm>
      </p:grpSpPr>
      <p:sp>
        <p:nvSpPr>
          <p:cNvPr id="333" name="Google Shape;333;p48"/>
          <p:cNvSpPr txBox="1">
            <a:spLocks noGrp="1"/>
          </p:cNvSpPr>
          <p:nvPr>
            <p:ph type="body" idx="1"/>
          </p:nvPr>
        </p:nvSpPr>
        <p:spPr>
          <a:xfrm>
            <a:off x="609600" y="2103438"/>
            <a:ext cx="9265920" cy="4068762"/>
          </a:xfrm>
          <a:prstGeom prst="rect">
            <a:avLst/>
          </a:prstGeom>
          <a:noFill/>
          <a:ln>
            <a:noFill/>
          </a:ln>
        </p:spPr>
        <p:txBody>
          <a:bodyPr spcFirstLastPara="1" wrap="square" lIns="0" tIns="0" rIns="0" bIns="0" anchor="t" anchorCtr="0">
            <a:noAutofit/>
          </a:bodyPr>
          <a:lstStyle>
            <a:lvl1pPr marL="457200" lvl="0" indent="-228600" algn="l">
              <a:lnSpc>
                <a:spcPct val="85000"/>
              </a:lnSpc>
              <a:spcBef>
                <a:spcPts val="0"/>
              </a:spcBef>
              <a:spcAft>
                <a:spcPts val="0"/>
              </a:spcAft>
              <a:buClr>
                <a:schemeClr val="lt1"/>
              </a:buClr>
              <a:buSzPts val="3200"/>
              <a:buNone/>
              <a:defRPr sz="3200" b="0">
                <a:solidFill>
                  <a:schemeClr val="lt1"/>
                </a:solidFill>
                <a:latin typeface="Georgia"/>
                <a:ea typeface="Georgia"/>
                <a:cs typeface="Georgia"/>
                <a:sym typeface="Georgia"/>
              </a:defRPr>
            </a:lvl1pPr>
            <a:lvl2pPr marL="914400" lvl="1" indent="-228600" algn="l">
              <a:lnSpc>
                <a:spcPct val="100000"/>
              </a:lnSpc>
              <a:spcBef>
                <a:spcPts val="1800"/>
              </a:spcBef>
              <a:spcAft>
                <a:spcPts val="0"/>
              </a:spcAft>
              <a:buClr>
                <a:schemeClr val="lt1"/>
              </a:buClr>
              <a:buSzPts val="1400"/>
              <a:buFont typeface="Arial"/>
              <a:buNone/>
              <a:defRPr sz="1400" b="1">
                <a:solidFill>
                  <a:schemeClr val="lt1"/>
                </a:solidFill>
              </a:defRPr>
            </a:lvl2pPr>
            <a:lvl3pPr marL="1371600" lvl="2" indent="-228600" algn="l">
              <a:lnSpc>
                <a:spcPct val="100000"/>
              </a:lnSpc>
              <a:spcBef>
                <a:spcPts val="0"/>
              </a:spcBef>
              <a:spcAft>
                <a:spcPts val="0"/>
              </a:spcAft>
              <a:buClr>
                <a:schemeClr val="lt1"/>
              </a:buClr>
              <a:buSzPts val="1400"/>
              <a:buFont typeface="Arial"/>
              <a:buNone/>
              <a:defRPr sz="1400">
                <a:solidFill>
                  <a:schemeClr val="lt1"/>
                </a:solidFill>
              </a:defRPr>
            </a:lvl3pPr>
            <a:lvl4pPr marL="1828800" lvl="3" indent="-228600" algn="l">
              <a:lnSpc>
                <a:spcPct val="100000"/>
              </a:lnSpc>
              <a:spcBef>
                <a:spcPts val="0"/>
              </a:spcBef>
              <a:spcAft>
                <a:spcPts val="0"/>
              </a:spcAft>
              <a:buClr>
                <a:schemeClr val="lt1"/>
              </a:buClr>
              <a:buSzPts val="1400"/>
              <a:buFont typeface="Arial"/>
              <a:buNone/>
              <a:defRPr sz="1400">
                <a:solidFill>
                  <a:schemeClr val="lt1"/>
                </a:solidFill>
              </a:defRPr>
            </a:lvl4pPr>
            <a:lvl5pPr marL="2286000" lvl="4" indent="-228600" algn="l">
              <a:lnSpc>
                <a:spcPct val="100000"/>
              </a:lnSpc>
              <a:spcBef>
                <a:spcPts val="0"/>
              </a:spcBef>
              <a:spcAft>
                <a:spcPts val="0"/>
              </a:spcAft>
              <a:buClr>
                <a:schemeClr val="lt1"/>
              </a:buClr>
              <a:buSzPts val="1400"/>
              <a:buFont typeface="Arial"/>
              <a:buNone/>
              <a:defRPr sz="1400">
                <a:solidFill>
                  <a:schemeClr val="lt1"/>
                </a:solidFill>
              </a:defRPr>
            </a:lvl5pPr>
            <a:lvl6pPr marL="2743200" lvl="5" indent="-228600" algn="l">
              <a:lnSpc>
                <a:spcPct val="100000"/>
              </a:lnSpc>
              <a:spcBef>
                <a:spcPts val="0"/>
              </a:spcBef>
              <a:spcAft>
                <a:spcPts val="0"/>
              </a:spcAft>
              <a:buClr>
                <a:schemeClr val="lt1"/>
              </a:buClr>
              <a:buSzPts val="1400"/>
              <a:buFont typeface="Arial"/>
              <a:buNone/>
              <a:defRPr sz="1400">
                <a:solidFill>
                  <a:schemeClr val="lt1"/>
                </a:solidFill>
              </a:defRPr>
            </a:lvl6pPr>
            <a:lvl7pPr marL="3200400" lvl="6" indent="-228600" algn="l">
              <a:lnSpc>
                <a:spcPct val="100000"/>
              </a:lnSpc>
              <a:spcBef>
                <a:spcPts val="0"/>
              </a:spcBef>
              <a:spcAft>
                <a:spcPts val="0"/>
              </a:spcAft>
              <a:buClr>
                <a:schemeClr val="lt1"/>
              </a:buClr>
              <a:buSzPts val="1400"/>
              <a:buFont typeface="Arial"/>
              <a:buNone/>
              <a:defRPr sz="1400">
                <a:solidFill>
                  <a:schemeClr val="lt1"/>
                </a:solidFill>
              </a:defRPr>
            </a:lvl7pPr>
            <a:lvl8pPr marL="3657600" lvl="7" indent="-228600" algn="l">
              <a:lnSpc>
                <a:spcPct val="100000"/>
              </a:lnSpc>
              <a:spcBef>
                <a:spcPts val="0"/>
              </a:spcBef>
              <a:spcAft>
                <a:spcPts val="0"/>
              </a:spcAft>
              <a:buClr>
                <a:schemeClr val="lt1"/>
              </a:buClr>
              <a:buSzPts val="1400"/>
              <a:buFont typeface="Arial"/>
              <a:buNone/>
              <a:defRPr sz="1400">
                <a:solidFill>
                  <a:schemeClr val="lt1"/>
                </a:solidFill>
              </a:defRPr>
            </a:lvl8pPr>
            <a:lvl9pPr marL="4114800" lvl="8" indent="-228600" algn="l">
              <a:lnSpc>
                <a:spcPct val="100000"/>
              </a:lnSpc>
              <a:spcBef>
                <a:spcPts val="0"/>
              </a:spcBef>
              <a:spcAft>
                <a:spcPts val="0"/>
              </a:spcAft>
              <a:buClr>
                <a:schemeClr val="lt1"/>
              </a:buClr>
              <a:buSzPts val="1400"/>
              <a:buFont typeface="Arial"/>
              <a:buNone/>
              <a:defRPr sz="1400">
                <a:solidFill>
                  <a:schemeClr val="lt1"/>
                </a:solidFill>
              </a:defRPr>
            </a:lvl9pPr>
          </a:lstStyle>
          <a:p>
            <a:endParaRPr/>
          </a:p>
        </p:txBody>
      </p:sp>
      <p:sp>
        <p:nvSpPr>
          <p:cNvPr id="334" name="Google Shape;334;p48"/>
          <p:cNvSpPr/>
          <p:nvPr/>
        </p:nvSpPr>
        <p:spPr>
          <a:xfrm>
            <a:off x="609600" y="1258508"/>
            <a:ext cx="975360" cy="570292"/>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chemeClr val="lt1"/>
              </a:solidFill>
              <a:latin typeface="Arial"/>
              <a:ea typeface="Arial"/>
              <a:cs typeface="Arial"/>
              <a:sym typeface="Arial"/>
            </a:endParaRPr>
          </a:p>
        </p:txBody>
      </p:sp>
      <p:sp>
        <p:nvSpPr>
          <p:cNvPr id="335" name="Google Shape;335;p48"/>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6" name="Google Shape;336;p48"/>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7" name="Google Shape;369;p52">
            <a:extLst>
              <a:ext uri="{FF2B5EF4-FFF2-40B4-BE49-F238E27FC236}">
                <a16:creationId xmlns:a16="http://schemas.microsoft.com/office/drawing/2014/main" id="{800BBFA1-CBCB-42BB-BE65-12DD17077322}"/>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extLst>
      <p:ext uri="{BB962C8B-B14F-4D97-AF65-F5344CB8AC3E}">
        <p14:creationId xmlns:p14="http://schemas.microsoft.com/office/powerpoint/2010/main" val="269533343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Quote 2 Rose">
  <p:cSld name="Quote 2 Rose">
    <p:bg>
      <p:bgPr>
        <a:solidFill>
          <a:srgbClr val="DB536A"/>
        </a:solidFill>
        <a:effectLst/>
      </p:bgPr>
    </p:bg>
    <p:spTree>
      <p:nvGrpSpPr>
        <p:cNvPr id="1" name="Shape 338"/>
        <p:cNvGrpSpPr/>
        <p:nvPr/>
      </p:nvGrpSpPr>
      <p:grpSpPr>
        <a:xfrm>
          <a:off x="0" y="0"/>
          <a:ext cx="0" cy="0"/>
          <a:chOff x="0" y="0"/>
          <a:chExt cx="0" cy="0"/>
        </a:xfrm>
      </p:grpSpPr>
      <p:sp>
        <p:nvSpPr>
          <p:cNvPr id="339" name="Google Shape;339;p49"/>
          <p:cNvSpPr txBox="1">
            <a:spLocks noGrp="1"/>
          </p:cNvSpPr>
          <p:nvPr>
            <p:ph type="body" idx="1"/>
          </p:nvPr>
        </p:nvSpPr>
        <p:spPr>
          <a:xfrm>
            <a:off x="609600" y="2103438"/>
            <a:ext cx="9265920" cy="4068762"/>
          </a:xfrm>
          <a:prstGeom prst="rect">
            <a:avLst/>
          </a:prstGeom>
          <a:noFill/>
          <a:ln>
            <a:noFill/>
          </a:ln>
        </p:spPr>
        <p:txBody>
          <a:bodyPr spcFirstLastPara="1" wrap="square" lIns="0" tIns="0" rIns="0" bIns="0" anchor="t" anchorCtr="0">
            <a:noAutofit/>
          </a:bodyPr>
          <a:lstStyle>
            <a:lvl1pPr marL="457200" lvl="0" indent="-228600" algn="l">
              <a:lnSpc>
                <a:spcPct val="85000"/>
              </a:lnSpc>
              <a:spcBef>
                <a:spcPts val="0"/>
              </a:spcBef>
              <a:spcAft>
                <a:spcPts val="0"/>
              </a:spcAft>
              <a:buClr>
                <a:schemeClr val="lt1"/>
              </a:buClr>
              <a:buSzPts val="3200"/>
              <a:buNone/>
              <a:defRPr sz="3200" b="0">
                <a:solidFill>
                  <a:schemeClr val="lt1"/>
                </a:solidFill>
                <a:latin typeface="Georgia"/>
                <a:ea typeface="Georgia"/>
                <a:cs typeface="Georgia"/>
                <a:sym typeface="Georgia"/>
              </a:defRPr>
            </a:lvl1pPr>
            <a:lvl2pPr marL="914400" lvl="1" indent="-228600" algn="l">
              <a:lnSpc>
                <a:spcPct val="100000"/>
              </a:lnSpc>
              <a:spcBef>
                <a:spcPts val="1800"/>
              </a:spcBef>
              <a:spcAft>
                <a:spcPts val="0"/>
              </a:spcAft>
              <a:buClr>
                <a:schemeClr val="lt1"/>
              </a:buClr>
              <a:buSzPts val="1400"/>
              <a:buFont typeface="Arial"/>
              <a:buNone/>
              <a:defRPr sz="1400" b="1">
                <a:solidFill>
                  <a:schemeClr val="lt1"/>
                </a:solidFill>
              </a:defRPr>
            </a:lvl2pPr>
            <a:lvl3pPr marL="1371600" lvl="2" indent="-228600" algn="l">
              <a:lnSpc>
                <a:spcPct val="100000"/>
              </a:lnSpc>
              <a:spcBef>
                <a:spcPts val="0"/>
              </a:spcBef>
              <a:spcAft>
                <a:spcPts val="0"/>
              </a:spcAft>
              <a:buClr>
                <a:schemeClr val="lt1"/>
              </a:buClr>
              <a:buSzPts val="1400"/>
              <a:buFont typeface="Arial"/>
              <a:buNone/>
              <a:defRPr sz="1400">
                <a:solidFill>
                  <a:schemeClr val="lt1"/>
                </a:solidFill>
              </a:defRPr>
            </a:lvl3pPr>
            <a:lvl4pPr marL="1828800" lvl="3" indent="-228600" algn="l">
              <a:lnSpc>
                <a:spcPct val="100000"/>
              </a:lnSpc>
              <a:spcBef>
                <a:spcPts val="0"/>
              </a:spcBef>
              <a:spcAft>
                <a:spcPts val="0"/>
              </a:spcAft>
              <a:buClr>
                <a:schemeClr val="lt1"/>
              </a:buClr>
              <a:buSzPts val="1400"/>
              <a:buFont typeface="Arial"/>
              <a:buNone/>
              <a:defRPr sz="1400">
                <a:solidFill>
                  <a:schemeClr val="lt1"/>
                </a:solidFill>
              </a:defRPr>
            </a:lvl4pPr>
            <a:lvl5pPr marL="2286000" lvl="4" indent="-228600" algn="l">
              <a:lnSpc>
                <a:spcPct val="100000"/>
              </a:lnSpc>
              <a:spcBef>
                <a:spcPts val="0"/>
              </a:spcBef>
              <a:spcAft>
                <a:spcPts val="0"/>
              </a:spcAft>
              <a:buClr>
                <a:schemeClr val="lt1"/>
              </a:buClr>
              <a:buSzPts val="1400"/>
              <a:buFont typeface="Arial"/>
              <a:buNone/>
              <a:defRPr sz="1400">
                <a:solidFill>
                  <a:schemeClr val="lt1"/>
                </a:solidFill>
              </a:defRPr>
            </a:lvl5pPr>
            <a:lvl6pPr marL="2743200" lvl="5" indent="-228600" algn="l">
              <a:lnSpc>
                <a:spcPct val="100000"/>
              </a:lnSpc>
              <a:spcBef>
                <a:spcPts val="0"/>
              </a:spcBef>
              <a:spcAft>
                <a:spcPts val="0"/>
              </a:spcAft>
              <a:buClr>
                <a:schemeClr val="lt1"/>
              </a:buClr>
              <a:buSzPts val="1400"/>
              <a:buFont typeface="Arial"/>
              <a:buNone/>
              <a:defRPr sz="1400">
                <a:solidFill>
                  <a:schemeClr val="lt1"/>
                </a:solidFill>
              </a:defRPr>
            </a:lvl6pPr>
            <a:lvl7pPr marL="3200400" lvl="6" indent="-228600" algn="l">
              <a:lnSpc>
                <a:spcPct val="100000"/>
              </a:lnSpc>
              <a:spcBef>
                <a:spcPts val="0"/>
              </a:spcBef>
              <a:spcAft>
                <a:spcPts val="0"/>
              </a:spcAft>
              <a:buClr>
                <a:schemeClr val="lt1"/>
              </a:buClr>
              <a:buSzPts val="1400"/>
              <a:buFont typeface="Arial"/>
              <a:buNone/>
              <a:defRPr sz="1400">
                <a:solidFill>
                  <a:schemeClr val="lt1"/>
                </a:solidFill>
              </a:defRPr>
            </a:lvl7pPr>
            <a:lvl8pPr marL="3657600" lvl="7" indent="-228600" algn="l">
              <a:lnSpc>
                <a:spcPct val="100000"/>
              </a:lnSpc>
              <a:spcBef>
                <a:spcPts val="0"/>
              </a:spcBef>
              <a:spcAft>
                <a:spcPts val="0"/>
              </a:spcAft>
              <a:buClr>
                <a:schemeClr val="lt1"/>
              </a:buClr>
              <a:buSzPts val="1400"/>
              <a:buFont typeface="Arial"/>
              <a:buNone/>
              <a:defRPr sz="1400">
                <a:solidFill>
                  <a:schemeClr val="lt1"/>
                </a:solidFill>
              </a:defRPr>
            </a:lvl8pPr>
            <a:lvl9pPr marL="4114800" lvl="8" indent="-228600" algn="l">
              <a:lnSpc>
                <a:spcPct val="100000"/>
              </a:lnSpc>
              <a:spcBef>
                <a:spcPts val="0"/>
              </a:spcBef>
              <a:spcAft>
                <a:spcPts val="0"/>
              </a:spcAft>
              <a:buClr>
                <a:schemeClr val="lt1"/>
              </a:buClr>
              <a:buSzPts val="1400"/>
              <a:buFont typeface="Arial"/>
              <a:buNone/>
              <a:defRPr sz="1400">
                <a:solidFill>
                  <a:schemeClr val="lt1"/>
                </a:solidFill>
              </a:defRPr>
            </a:lvl9pPr>
          </a:lstStyle>
          <a:p>
            <a:endParaRPr/>
          </a:p>
        </p:txBody>
      </p:sp>
      <p:sp>
        <p:nvSpPr>
          <p:cNvPr id="340" name="Google Shape;340;p49"/>
          <p:cNvSpPr/>
          <p:nvPr/>
        </p:nvSpPr>
        <p:spPr>
          <a:xfrm>
            <a:off x="609600" y="1258508"/>
            <a:ext cx="975360" cy="570292"/>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chemeClr val="lt1"/>
              </a:solidFill>
              <a:latin typeface="Arial"/>
              <a:ea typeface="Arial"/>
              <a:cs typeface="Arial"/>
              <a:sym typeface="Arial"/>
            </a:endParaRPr>
          </a:p>
        </p:txBody>
      </p:sp>
      <p:sp>
        <p:nvSpPr>
          <p:cNvPr id="341" name="Google Shape;341;p49"/>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2" name="Google Shape;342;p49"/>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7" name="Google Shape;369;p52">
            <a:extLst>
              <a:ext uri="{FF2B5EF4-FFF2-40B4-BE49-F238E27FC236}">
                <a16:creationId xmlns:a16="http://schemas.microsoft.com/office/drawing/2014/main" id="{2FBCC171-D971-4421-BD75-45081D5B5BEE}"/>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extLst>
      <p:ext uri="{BB962C8B-B14F-4D97-AF65-F5344CB8AC3E}">
        <p14:creationId xmlns:p14="http://schemas.microsoft.com/office/powerpoint/2010/main" val="69281370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Quote 2 Grey">
  <p:cSld name="Quote 2 Grey">
    <p:bg>
      <p:bgPr>
        <a:solidFill>
          <a:srgbClr val="464646"/>
        </a:solidFill>
        <a:effectLst/>
      </p:bgPr>
    </p:bg>
    <p:spTree>
      <p:nvGrpSpPr>
        <p:cNvPr id="1" name="Shape 344"/>
        <p:cNvGrpSpPr/>
        <p:nvPr/>
      </p:nvGrpSpPr>
      <p:grpSpPr>
        <a:xfrm>
          <a:off x="0" y="0"/>
          <a:ext cx="0" cy="0"/>
          <a:chOff x="0" y="0"/>
          <a:chExt cx="0" cy="0"/>
        </a:xfrm>
      </p:grpSpPr>
      <p:sp>
        <p:nvSpPr>
          <p:cNvPr id="345" name="Google Shape;345;p50"/>
          <p:cNvSpPr txBox="1">
            <a:spLocks noGrp="1"/>
          </p:cNvSpPr>
          <p:nvPr>
            <p:ph type="body" idx="1"/>
          </p:nvPr>
        </p:nvSpPr>
        <p:spPr>
          <a:xfrm>
            <a:off x="609600" y="2103438"/>
            <a:ext cx="9265920" cy="4068762"/>
          </a:xfrm>
          <a:prstGeom prst="rect">
            <a:avLst/>
          </a:prstGeom>
          <a:noFill/>
          <a:ln>
            <a:noFill/>
          </a:ln>
        </p:spPr>
        <p:txBody>
          <a:bodyPr spcFirstLastPara="1" wrap="square" lIns="0" tIns="0" rIns="0" bIns="0" anchor="t" anchorCtr="0">
            <a:noAutofit/>
          </a:bodyPr>
          <a:lstStyle>
            <a:lvl1pPr marL="457200" lvl="0" indent="-228600" algn="l">
              <a:lnSpc>
                <a:spcPct val="85000"/>
              </a:lnSpc>
              <a:spcBef>
                <a:spcPts val="0"/>
              </a:spcBef>
              <a:spcAft>
                <a:spcPts val="0"/>
              </a:spcAft>
              <a:buClr>
                <a:schemeClr val="lt1"/>
              </a:buClr>
              <a:buSzPts val="3200"/>
              <a:buNone/>
              <a:defRPr sz="3200" b="0">
                <a:solidFill>
                  <a:schemeClr val="lt1"/>
                </a:solidFill>
                <a:latin typeface="Georgia"/>
                <a:ea typeface="Georgia"/>
                <a:cs typeface="Georgia"/>
                <a:sym typeface="Georgia"/>
              </a:defRPr>
            </a:lvl1pPr>
            <a:lvl2pPr marL="914400" lvl="1" indent="-228600" algn="l">
              <a:lnSpc>
                <a:spcPct val="100000"/>
              </a:lnSpc>
              <a:spcBef>
                <a:spcPts val="1800"/>
              </a:spcBef>
              <a:spcAft>
                <a:spcPts val="0"/>
              </a:spcAft>
              <a:buClr>
                <a:schemeClr val="lt1"/>
              </a:buClr>
              <a:buSzPts val="1400"/>
              <a:buFont typeface="Arial"/>
              <a:buNone/>
              <a:defRPr sz="1400" b="1">
                <a:solidFill>
                  <a:schemeClr val="lt1"/>
                </a:solidFill>
              </a:defRPr>
            </a:lvl2pPr>
            <a:lvl3pPr marL="1371600" lvl="2" indent="-228600" algn="l">
              <a:lnSpc>
                <a:spcPct val="100000"/>
              </a:lnSpc>
              <a:spcBef>
                <a:spcPts val="0"/>
              </a:spcBef>
              <a:spcAft>
                <a:spcPts val="0"/>
              </a:spcAft>
              <a:buClr>
                <a:schemeClr val="lt1"/>
              </a:buClr>
              <a:buSzPts val="1400"/>
              <a:buFont typeface="Arial"/>
              <a:buNone/>
              <a:defRPr sz="1400">
                <a:solidFill>
                  <a:schemeClr val="lt1"/>
                </a:solidFill>
              </a:defRPr>
            </a:lvl3pPr>
            <a:lvl4pPr marL="1828800" lvl="3" indent="-228600" algn="l">
              <a:lnSpc>
                <a:spcPct val="100000"/>
              </a:lnSpc>
              <a:spcBef>
                <a:spcPts val="0"/>
              </a:spcBef>
              <a:spcAft>
                <a:spcPts val="0"/>
              </a:spcAft>
              <a:buClr>
                <a:schemeClr val="lt1"/>
              </a:buClr>
              <a:buSzPts val="1400"/>
              <a:buFont typeface="Arial"/>
              <a:buNone/>
              <a:defRPr sz="1400">
                <a:solidFill>
                  <a:schemeClr val="lt1"/>
                </a:solidFill>
              </a:defRPr>
            </a:lvl4pPr>
            <a:lvl5pPr marL="2286000" lvl="4" indent="-228600" algn="l">
              <a:lnSpc>
                <a:spcPct val="100000"/>
              </a:lnSpc>
              <a:spcBef>
                <a:spcPts val="0"/>
              </a:spcBef>
              <a:spcAft>
                <a:spcPts val="0"/>
              </a:spcAft>
              <a:buClr>
                <a:schemeClr val="lt1"/>
              </a:buClr>
              <a:buSzPts val="1400"/>
              <a:buFont typeface="Arial"/>
              <a:buNone/>
              <a:defRPr sz="1400">
                <a:solidFill>
                  <a:schemeClr val="lt1"/>
                </a:solidFill>
              </a:defRPr>
            </a:lvl5pPr>
            <a:lvl6pPr marL="2743200" lvl="5" indent="-228600" algn="l">
              <a:lnSpc>
                <a:spcPct val="100000"/>
              </a:lnSpc>
              <a:spcBef>
                <a:spcPts val="0"/>
              </a:spcBef>
              <a:spcAft>
                <a:spcPts val="0"/>
              </a:spcAft>
              <a:buClr>
                <a:schemeClr val="lt1"/>
              </a:buClr>
              <a:buSzPts val="1400"/>
              <a:buFont typeface="Arial"/>
              <a:buNone/>
              <a:defRPr sz="1400">
                <a:solidFill>
                  <a:schemeClr val="lt1"/>
                </a:solidFill>
              </a:defRPr>
            </a:lvl6pPr>
            <a:lvl7pPr marL="3200400" lvl="6" indent="-228600" algn="l">
              <a:lnSpc>
                <a:spcPct val="100000"/>
              </a:lnSpc>
              <a:spcBef>
                <a:spcPts val="0"/>
              </a:spcBef>
              <a:spcAft>
                <a:spcPts val="0"/>
              </a:spcAft>
              <a:buClr>
                <a:schemeClr val="lt1"/>
              </a:buClr>
              <a:buSzPts val="1400"/>
              <a:buFont typeface="Arial"/>
              <a:buNone/>
              <a:defRPr sz="1400">
                <a:solidFill>
                  <a:schemeClr val="lt1"/>
                </a:solidFill>
              </a:defRPr>
            </a:lvl7pPr>
            <a:lvl8pPr marL="3657600" lvl="7" indent="-228600" algn="l">
              <a:lnSpc>
                <a:spcPct val="100000"/>
              </a:lnSpc>
              <a:spcBef>
                <a:spcPts val="0"/>
              </a:spcBef>
              <a:spcAft>
                <a:spcPts val="0"/>
              </a:spcAft>
              <a:buClr>
                <a:schemeClr val="lt1"/>
              </a:buClr>
              <a:buSzPts val="1400"/>
              <a:buFont typeface="Arial"/>
              <a:buNone/>
              <a:defRPr sz="1400">
                <a:solidFill>
                  <a:schemeClr val="lt1"/>
                </a:solidFill>
              </a:defRPr>
            </a:lvl8pPr>
            <a:lvl9pPr marL="4114800" lvl="8" indent="-228600" algn="l">
              <a:lnSpc>
                <a:spcPct val="100000"/>
              </a:lnSpc>
              <a:spcBef>
                <a:spcPts val="0"/>
              </a:spcBef>
              <a:spcAft>
                <a:spcPts val="0"/>
              </a:spcAft>
              <a:buClr>
                <a:schemeClr val="lt1"/>
              </a:buClr>
              <a:buSzPts val="1400"/>
              <a:buFont typeface="Arial"/>
              <a:buNone/>
              <a:defRPr sz="1400">
                <a:solidFill>
                  <a:schemeClr val="lt1"/>
                </a:solidFill>
              </a:defRPr>
            </a:lvl9pPr>
          </a:lstStyle>
          <a:p>
            <a:endParaRPr/>
          </a:p>
        </p:txBody>
      </p:sp>
      <p:sp>
        <p:nvSpPr>
          <p:cNvPr id="346" name="Google Shape;346;p50"/>
          <p:cNvSpPr/>
          <p:nvPr/>
        </p:nvSpPr>
        <p:spPr>
          <a:xfrm>
            <a:off x="609600" y="1258508"/>
            <a:ext cx="975360" cy="570292"/>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chemeClr val="lt1"/>
              </a:solidFill>
              <a:latin typeface="Arial"/>
              <a:ea typeface="Arial"/>
              <a:cs typeface="Arial"/>
              <a:sym typeface="Arial"/>
            </a:endParaRPr>
          </a:p>
        </p:txBody>
      </p:sp>
      <p:sp>
        <p:nvSpPr>
          <p:cNvPr id="347" name="Google Shape;347;p50"/>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8" name="Google Shape;348;p50"/>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7" name="Google Shape;369;p52">
            <a:extLst>
              <a:ext uri="{FF2B5EF4-FFF2-40B4-BE49-F238E27FC236}">
                <a16:creationId xmlns:a16="http://schemas.microsoft.com/office/drawing/2014/main" id="{BA7AFF04-3087-4B96-B8A3-D2C8A5374647}"/>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extLst>
      <p:ext uri="{BB962C8B-B14F-4D97-AF65-F5344CB8AC3E}">
        <p14:creationId xmlns:p14="http://schemas.microsoft.com/office/powerpoint/2010/main" val="405324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Full Content">
  <p:cSld name="Title and Full Content">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6"/>
          <p:cNvSpPr txBox="1">
            <a:spLocks noGrp="1"/>
          </p:cNvSpPr>
          <p:nvPr>
            <p:ph type="body" idx="1"/>
          </p:nvPr>
        </p:nvSpPr>
        <p:spPr>
          <a:xfrm>
            <a:off x="609600" y="2103438"/>
            <a:ext cx="1097280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45" name="Google Shape;45;p6"/>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6"/>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47" name="Google Shape;47;p6"/>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2733986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48"/>
        <p:cNvGrpSpPr/>
        <p:nvPr/>
      </p:nvGrpSpPr>
      <p:grpSpPr>
        <a:xfrm>
          <a:off x="0" y="0"/>
          <a:ext cx="0" cy="0"/>
          <a:chOff x="0" y="0"/>
          <a:chExt cx="0" cy="0"/>
        </a:xfrm>
      </p:grpSpPr>
      <p:sp>
        <p:nvSpPr>
          <p:cNvPr id="49" name="Google Shape;49;p7"/>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7"/>
          <p:cNvSpPr txBox="1">
            <a:spLocks noGrp="1"/>
          </p:cNvSpPr>
          <p:nvPr>
            <p:ph type="body" idx="1"/>
          </p:nvPr>
        </p:nvSpPr>
        <p:spPr>
          <a:xfrm>
            <a:off x="609600" y="2103438"/>
            <a:ext cx="34141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51" name="Google Shape;51;p7"/>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53" name="Google Shape;53;p7"/>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3882549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54"/>
        <p:cNvGrpSpPr/>
        <p:nvPr/>
      </p:nvGrpSpPr>
      <p:grpSpPr>
        <a:xfrm>
          <a:off x="0" y="0"/>
          <a:ext cx="0" cy="0"/>
          <a:chOff x="0" y="0"/>
          <a:chExt cx="0" cy="0"/>
        </a:xfrm>
      </p:grpSpPr>
      <p:sp>
        <p:nvSpPr>
          <p:cNvPr id="55" name="Google Shape;55;p8"/>
          <p:cNvSpPr txBox="1">
            <a:spLocks noGrp="1"/>
          </p:cNvSpPr>
          <p:nvPr>
            <p:ph type="title"/>
          </p:nvPr>
        </p:nvSpPr>
        <p:spPr>
          <a:xfrm>
            <a:off x="609600" y="457200"/>
            <a:ext cx="10972803"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8"/>
          <p:cNvSpPr txBox="1">
            <a:spLocks noGrp="1"/>
          </p:cNvSpPr>
          <p:nvPr>
            <p:ph type="subTitle" idx="1"/>
          </p:nvPr>
        </p:nvSpPr>
        <p:spPr>
          <a:xfrm>
            <a:off x="609600"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57" name="Google Shape;57;p8"/>
          <p:cNvSpPr txBox="1">
            <a:spLocks noGrp="1"/>
          </p:cNvSpPr>
          <p:nvPr>
            <p:ph type="body" idx="2"/>
          </p:nvPr>
        </p:nvSpPr>
        <p:spPr>
          <a:xfrm>
            <a:off x="609600" y="2103438"/>
            <a:ext cx="34141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58" name="Google Shape;58;p8"/>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8"/>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60" name="Google Shape;60;p8"/>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119365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ne Column Content Dark">
  <p:cSld name="One Column Content Dark">
    <p:bg>
      <p:bgPr>
        <a:solidFill>
          <a:srgbClr val="464646"/>
        </a:solidFill>
        <a:effectLst/>
      </p:bgPr>
    </p:bg>
    <p:spTree>
      <p:nvGrpSpPr>
        <p:cNvPr id="1" name="Shape 61"/>
        <p:cNvGrpSpPr/>
        <p:nvPr/>
      </p:nvGrpSpPr>
      <p:grpSpPr>
        <a:xfrm>
          <a:off x="0" y="0"/>
          <a:ext cx="0" cy="0"/>
          <a:chOff x="0" y="0"/>
          <a:chExt cx="0" cy="0"/>
        </a:xfrm>
      </p:grpSpPr>
      <p:sp>
        <p:nvSpPr>
          <p:cNvPr id="62" name="Google Shape;62;p9"/>
          <p:cNvSpPr txBox="1">
            <a:spLocks noGrp="1"/>
          </p:cNvSpPr>
          <p:nvPr>
            <p:ph type="title"/>
          </p:nvPr>
        </p:nvSpPr>
        <p:spPr>
          <a:xfrm>
            <a:off x="609600" y="457200"/>
            <a:ext cx="10972803"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lt1"/>
              </a:buClr>
              <a:buSzPts val="2800"/>
              <a:buFont typeface="Georgia"/>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9"/>
          <p:cNvSpPr txBox="1">
            <a:spLocks noGrp="1"/>
          </p:cNvSpPr>
          <p:nvPr>
            <p:ph type="body" idx="1"/>
          </p:nvPr>
        </p:nvSpPr>
        <p:spPr>
          <a:xfrm>
            <a:off x="609600" y="2103438"/>
            <a:ext cx="34141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lt1"/>
              </a:buClr>
              <a:buSzPts val="1600"/>
              <a:buNone/>
              <a:defRPr>
                <a:solidFill>
                  <a:schemeClr val="lt1"/>
                </a:solidFill>
              </a:defRPr>
            </a:lvl1pPr>
            <a:lvl2pPr marL="914400" lvl="1" indent="-228600" algn="l">
              <a:lnSpc>
                <a:spcPct val="100000"/>
              </a:lnSpc>
              <a:spcBef>
                <a:spcPts val="1200"/>
              </a:spcBef>
              <a:spcAft>
                <a:spcPts val="0"/>
              </a:spcAft>
              <a:buClr>
                <a:schemeClr val="lt1"/>
              </a:buClr>
              <a:buSzPts val="1400"/>
              <a:buNone/>
              <a:defRPr>
                <a:solidFill>
                  <a:schemeClr val="lt1"/>
                </a:solidFill>
              </a:defRPr>
            </a:lvl2pPr>
            <a:lvl3pPr marL="1371600" lvl="2" indent="-317500" algn="l">
              <a:lnSpc>
                <a:spcPct val="100000"/>
              </a:lnSpc>
              <a:spcBef>
                <a:spcPts val="600"/>
              </a:spcBef>
              <a:spcAft>
                <a:spcPts val="0"/>
              </a:spcAft>
              <a:buClr>
                <a:schemeClr val="lt1"/>
              </a:buClr>
              <a:buSzPts val="1400"/>
              <a:buChar char="•"/>
              <a:defRPr>
                <a:solidFill>
                  <a:schemeClr val="lt1"/>
                </a:solidFill>
              </a:defRPr>
            </a:lvl3pPr>
            <a:lvl4pPr marL="1828800" lvl="3" indent="-317500" algn="l">
              <a:lnSpc>
                <a:spcPct val="100000"/>
              </a:lnSpc>
              <a:spcBef>
                <a:spcPts val="600"/>
              </a:spcBef>
              <a:spcAft>
                <a:spcPts val="0"/>
              </a:spcAft>
              <a:buClr>
                <a:schemeClr val="lt1"/>
              </a:buClr>
              <a:buSzPts val="1400"/>
              <a:buChar char="–"/>
              <a:defRPr>
                <a:solidFill>
                  <a:schemeClr val="lt1"/>
                </a:solidFill>
              </a:defRPr>
            </a:lvl4pPr>
            <a:lvl5pPr marL="2286000" lvl="4" indent="-317500" algn="l">
              <a:lnSpc>
                <a:spcPct val="100000"/>
              </a:lnSpc>
              <a:spcBef>
                <a:spcPts val="600"/>
              </a:spcBef>
              <a:spcAft>
                <a:spcPts val="0"/>
              </a:spcAft>
              <a:buClr>
                <a:schemeClr val="lt1"/>
              </a:buClr>
              <a:buSzPts val="1400"/>
              <a:buChar char="•"/>
              <a:defRPr>
                <a:solidFill>
                  <a:schemeClr val="lt1"/>
                </a:solidFill>
              </a:defRPr>
            </a:lvl5pPr>
            <a:lvl6pPr marL="2743200" lvl="5" indent="-317500" algn="l">
              <a:lnSpc>
                <a:spcPct val="100000"/>
              </a:lnSpc>
              <a:spcBef>
                <a:spcPts val="600"/>
              </a:spcBef>
              <a:spcAft>
                <a:spcPts val="0"/>
              </a:spcAft>
              <a:buClr>
                <a:schemeClr val="lt1"/>
              </a:buClr>
              <a:buSzPts val="1400"/>
              <a:buChar char="–"/>
              <a:defRPr>
                <a:solidFill>
                  <a:schemeClr val="lt1"/>
                </a:solidFill>
              </a:defRPr>
            </a:lvl6pPr>
            <a:lvl7pPr marL="3200400" lvl="6" indent="-317500" algn="l">
              <a:lnSpc>
                <a:spcPct val="100000"/>
              </a:lnSpc>
              <a:spcBef>
                <a:spcPts val="600"/>
              </a:spcBef>
              <a:spcAft>
                <a:spcPts val="0"/>
              </a:spcAft>
              <a:buClr>
                <a:schemeClr val="lt1"/>
              </a:buClr>
              <a:buSzPts val="1400"/>
              <a:buChar char="•"/>
              <a:defRPr>
                <a:solidFill>
                  <a:schemeClr val="lt1"/>
                </a:solidFill>
              </a:defRPr>
            </a:lvl7pPr>
            <a:lvl8pPr marL="3657600" lvl="7" indent="-317500" algn="l">
              <a:lnSpc>
                <a:spcPct val="100000"/>
              </a:lnSpc>
              <a:spcBef>
                <a:spcPts val="600"/>
              </a:spcBef>
              <a:spcAft>
                <a:spcPts val="0"/>
              </a:spcAft>
              <a:buClr>
                <a:schemeClr val="lt1"/>
              </a:buClr>
              <a:buSzPts val="1400"/>
              <a:buChar char="–"/>
              <a:defRPr>
                <a:solidFill>
                  <a:schemeClr val="lt1"/>
                </a:solidFill>
              </a:defRPr>
            </a:lvl8pPr>
            <a:lvl9pPr marL="4114800" lvl="8" indent="-317500" algn="l">
              <a:lnSpc>
                <a:spcPct val="100000"/>
              </a:lnSpc>
              <a:spcBef>
                <a:spcPts val="600"/>
              </a:spcBef>
              <a:spcAft>
                <a:spcPts val="600"/>
              </a:spcAft>
              <a:buClr>
                <a:schemeClr val="lt1"/>
              </a:buClr>
              <a:buSzPts val="1400"/>
              <a:buChar char="•"/>
              <a:defRPr>
                <a:solidFill>
                  <a:schemeClr val="lt1"/>
                </a:solidFill>
              </a:defRPr>
            </a:lvl9pPr>
          </a:lstStyle>
          <a:p>
            <a:endParaRPr/>
          </a:p>
        </p:txBody>
      </p:sp>
      <p:sp>
        <p:nvSpPr>
          <p:cNvPr id="64" name="Google Shape;64;p9"/>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9"/>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sz="700" b="0" i="0" u="none" strike="noStrike" cap="none">
                <a:solidFill>
                  <a:schemeClr val="lt1"/>
                </a:solidFill>
                <a:latin typeface="Arial"/>
                <a:ea typeface="Arial"/>
                <a:cs typeface="Arial"/>
                <a:sym typeface="Arial"/>
              </a:defRPr>
            </a:lvl1pPr>
            <a:lvl2pPr marL="0" lvl="1" indent="0" algn="r">
              <a:spcBef>
                <a:spcPts val="0"/>
              </a:spcBef>
              <a:buNone/>
              <a:defRPr sz="700" b="0" i="0" u="none" strike="noStrike" cap="none">
                <a:solidFill>
                  <a:schemeClr val="lt1"/>
                </a:solidFill>
                <a:latin typeface="Arial"/>
                <a:ea typeface="Arial"/>
                <a:cs typeface="Arial"/>
                <a:sym typeface="Arial"/>
              </a:defRPr>
            </a:lvl2pPr>
            <a:lvl3pPr marL="0" lvl="2" indent="0" algn="r">
              <a:spcBef>
                <a:spcPts val="0"/>
              </a:spcBef>
              <a:buNone/>
              <a:defRPr sz="700" b="0" i="0" u="none" strike="noStrike" cap="none">
                <a:solidFill>
                  <a:schemeClr val="lt1"/>
                </a:solidFill>
                <a:latin typeface="Arial"/>
                <a:ea typeface="Arial"/>
                <a:cs typeface="Arial"/>
                <a:sym typeface="Arial"/>
              </a:defRPr>
            </a:lvl3pPr>
            <a:lvl4pPr marL="0" lvl="3" indent="0" algn="r">
              <a:spcBef>
                <a:spcPts val="0"/>
              </a:spcBef>
              <a:buNone/>
              <a:defRPr sz="700" b="0" i="0" u="none" strike="noStrike" cap="none">
                <a:solidFill>
                  <a:schemeClr val="lt1"/>
                </a:solidFill>
                <a:latin typeface="Arial"/>
                <a:ea typeface="Arial"/>
                <a:cs typeface="Arial"/>
                <a:sym typeface="Arial"/>
              </a:defRPr>
            </a:lvl4pPr>
            <a:lvl5pPr marL="0" lvl="4" indent="0" algn="r">
              <a:spcBef>
                <a:spcPts val="0"/>
              </a:spcBef>
              <a:buNone/>
              <a:defRPr sz="700" b="0" i="0" u="none" strike="noStrike" cap="none">
                <a:solidFill>
                  <a:schemeClr val="lt1"/>
                </a:solidFill>
                <a:latin typeface="Arial"/>
                <a:ea typeface="Arial"/>
                <a:cs typeface="Arial"/>
                <a:sym typeface="Arial"/>
              </a:defRPr>
            </a:lvl5pPr>
            <a:lvl6pPr marL="0" lvl="5" indent="0" algn="r">
              <a:spcBef>
                <a:spcPts val="0"/>
              </a:spcBef>
              <a:buNone/>
              <a:defRPr sz="700" b="0" i="0" u="none" strike="noStrike" cap="none">
                <a:solidFill>
                  <a:schemeClr val="lt1"/>
                </a:solidFill>
                <a:latin typeface="Arial"/>
                <a:ea typeface="Arial"/>
                <a:cs typeface="Arial"/>
                <a:sym typeface="Arial"/>
              </a:defRPr>
            </a:lvl6pPr>
            <a:lvl7pPr marL="0" lvl="6" indent="0" algn="r">
              <a:spcBef>
                <a:spcPts val="0"/>
              </a:spcBef>
              <a:buNone/>
              <a:defRPr sz="700" b="0" i="0" u="none" strike="noStrike" cap="none">
                <a:solidFill>
                  <a:schemeClr val="lt1"/>
                </a:solidFill>
                <a:latin typeface="Arial"/>
                <a:ea typeface="Arial"/>
                <a:cs typeface="Arial"/>
                <a:sym typeface="Arial"/>
              </a:defRPr>
            </a:lvl7pPr>
            <a:lvl8pPr marL="0" lvl="7" indent="0" algn="r">
              <a:spcBef>
                <a:spcPts val="0"/>
              </a:spcBef>
              <a:buNone/>
              <a:defRPr sz="700" b="0" i="0" u="none" strike="noStrike" cap="none">
                <a:solidFill>
                  <a:schemeClr val="lt1"/>
                </a:solidFill>
                <a:latin typeface="Arial"/>
                <a:ea typeface="Arial"/>
                <a:cs typeface="Arial"/>
                <a:sym typeface="Arial"/>
              </a:defRPr>
            </a:lvl8pPr>
            <a:lvl9pPr marL="0" lvl="8" indent="0" algn="r">
              <a:spcBef>
                <a:spcPts val="0"/>
              </a:spcBef>
              <a:buNone/>
              <a:defRPr sz="700" b="0" i="0" u="none" strike="noStrike" cap="none">
                <a:solidFill>
                  <a:schemeClr val="lt1"/>
                </a:solidFill>
                <a:latin typeface="Arial"/>
                <a:ea typeface="Arial"/>
                <a:cs typeface="Arial"/>
                <a:sym typeface="Arial"/>
              </a:defRPr>
            </a:lvl9pPr>
          </a:lstStyle>
          <a:p>
            <a:fld id="{00000000-1234-1234-1234-123412341234}" type="slidenum">
              <a:rPr lang="fr-FR" smtClean="0"/>
              <a:pPr/>
              <a:t>‹#›</a:t>
            </a:fld>
            <a:endParaRPr lang="fr-FR"/>
          </a:p>
        </p:txBody>
      </p:sp>
      <p:sp>
        <p:nvSpPr>
          <p:cNvPr id="66" name="Google Shape;66;p9"/>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3806226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Deux contenus">
  <p:cSld name="Deux contenus">
    <p:spTree>
      <p:nvGrpSpPr>
        <p:cNvPr id="1" name="Shape 67"/>
        <p:cNvGrpSpPr/>
        <p:nvPr/>
      </p:nvGrpSpPr>
      <p:grpSpPr>
        <a:xfrm>
          <a:off x="0" y="0"/>
          <a:ext cx="0" cy="0"/>
          <a:chOff x="0" y="0"/>
          <a:chExt cx="0" cy="0"/>
        </a:xfrm>
      </p:grpSpPr>
      <p:sp>
        <p:nvSpPr>
          <p:cNvPr id="68" name="Google Shape;68;p10"/>
          <p:cNvSpPr txBox="1">
            <a:spLocks noGrp="1"/>
          </p:cNvSpPr>
          <p:nvPr>
            <p:ph type="title"/>
          </p:nvPr>
        </p:nvSpPr>
        <p:spPr>
          <a:xfrm>
            <a:off x="609600" y="457200"/>
            <a:ext cx="10972803"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10"/>
          <p:cNvSpPr txBox="1">
            <a:spLocks noGrp="1"/>
          </p:cNvSpPr>
          <p:nvPr>
            <p:ph type="body" idx="1"/>
          </p:nvPr>
        </p:nvSpPr>
        <p:spPr>
          <a:xfrm>
            <a:off x="609599" y="2103438"/>
            <a:ext cx="53064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70" name="Google Shape;70;p10"/>
          <p:cNvSpPr txBox="1">
            <a:spLocks noGrp="1"/>
          </p:cNvSpPr>
          <p:nvPr>
            <p:ph type="body" idx="2"/>
          </p:nvPr>
        </p:nvSpPr>
        <p:spPr>
          <a:xfrm>
            <a:off x="6275917" y="2103438"/>
            <a:ext cx="5306483"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71" name="Google Shape;71;p10"/>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0"/>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73" name="Google Shape;73;p10"/>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3731732309"/>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800"/>
              <a:buFont typeface="Georgia"/>
              <a:buNone/>
              <a:defRPr sz="28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09600" y="2103120"/>
            <a:ext cx="10972800" cy="406908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accent1"/>
              </a:buClr>
              <a:buSzPts val="1600"/>
              <a:buFont typeface="Arial"/>
              <a:buNone/>
              <a:defRPr sz="1600" b="1" i="0" u="none" strike="noStrike" cap="none">
                <a:solidFill>
                  <a:schemeClr val="accent1"/>
                </a:solidFill>
                <a:latin typeface="Arial"/>
                <a:ea typeface="Arial"/>
                <a:cs typeface="Arial"/>
                <a:sym typeface="Arial"/>
              </a:defRPr>
            </a:lvl1pPr>
            <a:lvl2pPr marL="914400" marR="0" lvl="1" indent="-228600"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317500"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marR="0" lvl="3" indent="-317500"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3" name="Google Shape;13;p1"/>
          <p:cNvSpPr txBox="1"/>
          <p:nvPr/>
        </p:nvSpPr>
        <p:spPr>
          <a:xfrm>
            <a:off x="607059" y="6492240"/>
            <a:ext cx="5309023"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endParaRPr sz="700" b="0" i="0" u="none" strike="noStrike" cap="none">
              <a:solidFill>
                <a:schemeClr val="dk1"/>
              </a:solidFill>
              <a:latin typeface="Arial"/>
              <a:ea typeface="Arial"/>
              <a:cs typeface="Arial"/>
              <a:sym typeface="Arial"/>
            </a:endParaRPr>
          </a:p>
        </p:txBody>
      </p:sp>
      <p:sp>
        <p:nvSpPr>
          <p:cNvPr id="14" name="Google Shape;14;p1"/>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marR="0" lvl="0" algn="r" rtl="0">
              <a:spcBef>
                <a:spcPts val="0"/>
              </a:spcBef>
              <a:spcAft>
                <a:spcPts val="0"/>
              </a:spcAft>
              <a:buSzPts val="1400"/>
              <a:buNone/>
              <a:defRPr sz="7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5" name="Google Shape;15;p1"/>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00" b="0" i="0" u="none" strike="noStrike" cap="none">
                <a:solidFill>
                  <a:schemeClr val="dk1"/>
                </a:solidFill>
                <a:latin typeface="Arial"/>
                <a:ea typeface="Arial"/>
                <a:cs typeface="Arial"/>
                <a:sym typeface="Arial"/>
              </a:defRPr>
            </a:lvl1pPr>
            <a:lvl2pPr marL="0" marR="0" lvl="1" indent="0" algn="r" rtl="0">
              <a:spcBef>
                <a:spcPts val="0"/>
              </a:spcBef>
              <a:buNone/>
              <a:defRPr sz="700" b="0" i="0" u="none" strike="noStrike" cap="none">
                <a:solidFill>
                  <a:schemeClr val="dk1"/>
                </a:solidFill>
                <a:latin typeface="Arial"/>
                <a:ea typeface="Arial"/>
                <a:cs typeface="Arial"/>
                <a:sym typeface="Arial"/>
              </a:defRPr>
            </a:lvl2pPr>
            <a:lvl3pPr marL="0" marR="0" lvl="2" indent="0" algn="r" rtl="0">
              <a:spcBef>
                <a:spcPts val="0"/>
              </a:spcBef>
              <a:buNone/>
              <a:defRPr sz="700" b="0" i="0" u="none" strike="noStrike" cap="none">
                <a:solidFill>
                  <a:schemeClr val="dk1"/>
                </a:solidFill>
                <a:latin typeface="Arial"/>
                <a:ea typeface="Arial"/>
                <a:cs typeface="Arial"/>
                <a:sym typeface="Arial"/>
              </a:defRPr>
            </a:lvl3pPr>
            <a:lvl4pPr marL="0" marR="0" lvl="3" indent="0" algn="r" rtl="0">
              <a:spcBef>
                <a:spcPts val="0"/>
              </a:spcBef>
              <a:buNone/>
              <a:defRPr sz="700" b="0" i="0" u="none" strike="noStrike" cap="none">
                <a:solidFill>
                  <a:schemeClr val="dk1"/>
                </a:solidFill>
                <a:latin typeface="Arial"/>
                <a:ea typeface="Arial"/>
                <a:cs typeface="Arial"/>
                <a:sym typeface="Arial"/>
              </a:defRPr>
            </a:lvl4pPr>
            <a:lvl5pPr marL="0" marR="0" lvl="4" indent="0" algn="r" rtl="0">
              <a:spcBef>
                <a:spcPts val="0"/>
              </a:spcBef>
              <a:buNone/>
              <a:defRPr sz="700" b="0" i="0" u="none" strike="noStrike" cap="none">
                <a:solidFill>
                  <a:schemeClr val="dk1"/>
                </a:solidFill>
                <a:latin typeface="Arial"/>
                <a:ea typeface="Arial"/>
                <a:cs typeface="Arial"/>
                <a:sym typeface="Arial"/>
              </a:defRPr>
            </a:lvl5pPr>
            <a:lvl6pPr marL="0" marR="0" lvl="5" indent="0" algn="r" rtl="0">
              <a:spcBef>
                <a:spcPts val="0"/>
              </a:spcBef>
              <a:buNone/>
              <a:defRPr sz="700" b="0" i="0" u="none" strike="noStrike" cap="none">
                <a:solidFill>
                  <a:schemeClr val="dk1"/>
                </a:solidFill>
                <a:latin typeface="Arial"/>
                <a:ea typeface="Arial"/>
                <a:cs typeface="Arial"/>
                <a:sym typeface="Arial"/>
              </a:defRPr>
            </a:lvl6pPr>
            <a:lvl7pPr marL="0" marR="0" lvl="6" indent="0" algn="r" rtl="0">
              <a:spcBef>
                <a:spcPts val="0"/>
              </a:spcBef>
              <a:buNone/>
              <a:defRPr sz="700" b="0" i="0" u="none" strike="noStrike" cap="none">
                <a:solidFill>
                  <a:schemeClr val="dk1"/>
                </a:solidFill>
                <a:latin typeface="Arial"/>
                <a:ea typeface="Arial"/>
                <a:cs typeface="Arial"/>
                <a:sym typeface="Arial"/>
              </a:defRPr>
            </a:lvl7pPr>
            <a:lvl8pPr marL="0" marR="0" lvl="7" indent="0" algn="r" rtl="0">
              <a:spcBef>
                <a:spcPts val="0"/>
              </a:spcBef>
              <a:buNone/>
              <a:defRPr sz="700" b="0" i="0" u="none" strike="noStrike" cap="none">
                <a:solidFill>
                  <a:schemeClr val="dk1"/>
                </a:solidFill>
                <a:latin typeface="Arial"/>
                <a:ea typeface="Arial"/>
                <a:cs typeface="Arial"/>
                <a:sym typeface="Arial"/>
              </a:defRPr>
            </a:lvl8pPr>
            <a:lvl9pPr marL="0" marR="0" lvl="8" indent="0" algn="r" rtl="0">
              <a:spcBef>
                <a:spcPts val="0"/>
              </a:spcBef>
              <a:buNone/>
              <a:defRPr sz="700" b="0" i="0" u="none" strike="noStrike" cap="none">
                <a:solidFill>
                  <a:schemeClr val="dk1"/>
                </a:solidFill>
                <a:latin typeface="Arial"/>
                <a:ea typeface="Arial"/>
                <a:cs typeface="Arial"/>
                <a:sym typeface="Arial"/>
              </a:defRPr>
            </a:lvl9pPr>
          </a:lstStyle>
          <a:p>
            <a:fld id="{00000000-1234-1234-1234-123412341234}" type="slidenum">
              <a:rPr lang="fr-FR" smtClean="0"/>
              <a:pPr/>
              <a:t>‹#›</a:t>
            </a:fld>
            <a:endParaRPr lang="fr-FR"/>
          </a:p>
        </p:txBody>
      </p:sp>
      <p:sp>
        <p:nvSpPr>
          <p:cNvPr id="9" name="Google Shape;369;p52">
            <a:extLst>
              <a:ext uri="{FF2B5EF4-FFF2-40B4-BE49-F238E27FC236}">
                <a16:creationId xmlns:a16="http://schemas.microsoft.com/office/drawing/2014/main" id="{1B2086F9-A21F-418D-80CF-20704FC15ED1}"/>
              </a:ext>
            </a:extLst>
          </p:cNvPr>
          <p:cNvSpPr txBox="1">
            <a:spLocks noGrp="1"/>
          </p:cNvSpPr>
          <p:nvPr>
            <p:ph type="ftr" idx="3"/>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800"/>
            </a:lvl1pPr>
          </a:lstStyle>
          <a:p>
            <a:r>
              <a:rPr lang="fr-FR"/>
              <a:t>L’Oréal - Assemblée Générale du 29 avril 2025</a:t>
            </a:r>
          </a:p>
        </p:txBody>
      </p:sp>
    </p:spTree>
    <p:extLst>
      <p:ext uri="{BB962C8B-B14F-4D97-AF65-F5344CB8AC3E}">
        <p14:creationId xmlns:p14="http://schemas.microsoft.com/office/powerpoint/2010/main" val="804828627"/>
      </p:ext>
    </p:extLst>
  </p:cSld>
  <p:clrMap bg1="lt1" tx1="dk1" bg2="dk2" tx2="lt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 id="2147483714" r:id="rId15"/>
    <p:sldLayoutId id="2147483715" r:id="rId16"/>
    <p:sldLayoutId id="2147483716" r:id="rId17"/>
    <p:sldLayoutId id="2147483717" r:id="rId18"/>
    <p:sldLayoutId id="2147483718" r:id="rId19"/>
    <p:sldLayoutId id="2147483719" r:id="rId20"/>
    <p:sldLayoutId id="2147483720" r:id="rId21"/>
    <p:sldLayoutId id="2147483721" r:id="rId22"/>
    <p:sldLayoutId id="2147483722" r:id="rId23"/>
    <p:sldLayoutId id="2147483723" r:id="rId24"/>
    <p:sldLayoutId id="2147483724" r:id="rId25"/>
    <p:sldLayoutId id="2147483725" r:id="rId26"/>
    <p:sldLayoutId id="2147483726" r:id="rId27"/>
    <p:sldLayoutId id="2147483727" r:id="rId28"/>
    <p:sldLayoutId id="2147483728" r:id="rId29"/>
    <p:sldLayoutId id="2147483729" r:id="rId30"/>
    <p:sldLayoutId id="2147483730" r:id="rId31"/>
    <p:sldLayoutId id="2147483731" r:id="rId32"/>
    <p:sldLayoutId id="2147483732" r:id="rId33"/>
    <p:sldLayoutId id="2147483733" r:id="rId34"/>
    <p:sldLayoutId id="2147483734" r:id="rId35"/>
    <p:sldLayoutId id="2147483735" r:id="rId36"/>
    <p:sldLayoutId id="2147483736" r:id="rId37"/>
    <p:sldLayoutId id="2147483737" r:id="rId38"/>
    <p:sldLayoutId id="2147483738" r:id="rId39"/>
    <p:sldLayoutId id="2147483739" r:id="rId40"/>
    <p:sldLayoutId id="2147483740" r:id="rId41"/>
    <p:sldLayoutId id="2147483741" r:id="rId42"/>
    <p:sldLayoutId id="2147483742" r:id="rId43"/>
    <p:sldLayoutId id="2147483743" r:id="rId44"/>
    <p:sldLayoutId id="2147483744" r:id="rId45"/>
    <p:sldLayoutId id="2147483745" r:id="rId46"/>
    <p:sldLayoutId id="2147483746" r:id="rId47"/>
    <p:sldLayoutId id="2147483747" r:id="rId48"/>
    <p:sldLayoutId id="2147483748" r:id="rId4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40">
          <p15:clr>
            <a:srgbClr val="F26B43"/>
          </p15:clr>
        </p15:guide>
        <p15:guide id="2" pos="384">
          <p15:clr>
            <a:srgbClr val="F26B43"/>
          </p15:clr>
        </p15:guide>
        <p15:guide id="3" pos="7296">
          <p15:clr>
            <a:srgbClr val="F26B43"/>
          </p15:clr>
        </p15:guide>
        <p15:guide id="4" pos="3953">
          <p15:clr>
            <a:srgbClr val="F26B43"/>
          </p15:clr>
        </p15:guide>
        <p15:guide id="5" pos="3727">
          <p15:clr>
            <a:srgbClr val="F26B43"/>
          </p15:clr>
        </p15:guide>
        <p15:guide id="6" orient="horz" pos="3888">
          <p15:clr>
            <a:srgbClr val="F26B43"/>
          </p15:clr>
        </p15:guide>
        <p15:guide id="7" pos="2765">
          <p15:clr>
            <a:srgbClr val="F26B43"/>
          </p15:clr>
        </p15:guide>
        <p15:guide id="8" pos="2535">
          <p15:clr>
            <a:srgbClr val="F26B43"/>
          </p15:clr>
        </p15:guide>
        <p15:guide id="9" pos="4915">
          <p15:clr>
            <a:srgbClr val="F26B43"/>
          </p15:clr>
        </p15:guide>
        <p15:guide id="10" pos="5145">
          <p15:clr>
            <a:srgbClr val="F26B43"/>
          </p15:clr>
        </p15:guide>
        <p15:guide id="11" orient="horz" pos="2160">
          <p15:clr>
            <a:srgbClr val="F26B43"/>
          </p15:clr>
        </p15:guide>
        <p15:guide id="12" orient="horz" pos="1325">
          <p15:clr>
            <a:srgbClr val="F26B43"/>
          </p15:clr>
        </p15:guide>
        <p15:guide id="13" orient="horz" pos="1152">
          <p15:clr>
            <a:srgbClr val="F26B43"/>
          </p15:clr>
        </p15:guide>
        <p15:guide id="14" orient="horz" pos="2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2" name="Rectangle 1">
            <a:extLst>
              <a:ext uri="{FF2B5EF4-FFF2-40B4-BE49-F238E27FC236}">
                <a16:creationId xmlns:a16="http://schemas.microsoft.com/office/drawing/2014/main" id="{10797C1E-E59C-1FA9-F96E-BA95B95B5C2D}"/>
              </a:ext>
            </a:extLst>
          </p:cNvPr>
          <p:cNvSpPr/>
          <p:nvPr/>
        </p:nvSpPr>
        <p:spPr>
          <a:xfrm>
            <a:off x="-165252" y="2470615"/>
            <a:ext cx="12867700" cy="452917"/>
          </a:xfrm>
          <a:prstGeom prst="rect">
            <a:avLst/>
          </a:prstGeom>
          <a:solidFill>
            <a:srgbClr val="AA376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
        <p:nvSpPr>
          <p:cNvPr id="11" name="Google Shape;356;p51">
            <a:extLst>
              <a:ext uri="{FF2B5EF4-FFF2-40B4-BE49-F238E27FC236}">
                <a16:creationId xmlns:a16="http://schemas.microsoft.com/office/drawing/2014/main" id="{65567FE6-27C5-4020-B289-1BB17B8BB24D}"/>
              </a:ext>
            </a:extLst>
          </p:cNvPr>
          <p:cNvSpPr txBox="1">
            <a:spLocks noGrp="1"/>
          </p:cNvSpPr>
          <p:nvPr>
            <p:ph type="ctrTitle"/>
          </p:nvPr>
        </p:nvSpPr>
        <p:spPr>
          <a:xfrm>
            <a:off x="628651" y="161927"/>
            <a:ext cx="8524141" cy="2514599"/>
          </a:xfrm>
          <a:prstGeom prst="rect">
            <a:avLst/>
          </a:prstGeom>
          <a:noFill/>
          <a:ln>
            <a:noFill/>
          </a:ln>
        </p:spPr>
        <p:txBody>
          <a:bodyPr spcFirstLastPara="1" wrap="square" lIns="0" tIns="0" rIns="0" bIns="0" anchor="b" anchorCtr="0">
            <a:noAutofit/>
          </a:bodyPr>
          <a:lstStyle/>
          <a:p>
            <a:pPr>
              <a:buSzPts val="3200"/>
            </a:pPr>
            <a:r>
              <a:rPr kumimoji="0" lang="en-US" sz="3000" b="0" i="0" u="none" strike="noStrike" kern="0" cap="none" spc="0" normalizeH="0" baseline="0" noProof="0" dirty="0">
                <a:ln>
                  <a:noFill/>
                </a:ln>
                <a:solidFill>
                  <a:srgbClr val="000000"/>
                </a:solidFill>
                <a:effectLst/>
                <a:uLnTx/>
                <a:uFillTx/>
                <a:latin typeface="Arial"/>
                <a:sym typeface="Georgia"/>
              </a:rPr>
              <a:t>Annual </a:t>
            </a:r>
            <a:r>
              <a:rPr kumimoji="0" lang="en-US" sz="3000" b="0" i="0" u="none" strike="noStrike" kern="0" cap="none" spc="0" normalizeH="0" baseline="0" noProof="0" dirty="0">
                <a:ln>
                  <a:noFill/>
                </a:ln>
                <a:solidFill>
                  <a:srgbClr val="000000"/>
                </a:solidFill>
                <a:effectLst/>
                <a:uLnTx/>
                <a:uFillTx/>
                <a:latin typeface="Arial"/>
                <a:cs typeface="Arial"/>
                <a:sym typeface="Arial"/>
              </a:rPr>
              <a:t>General Meeting - April 24, 2026</a:t>
            </a:r>
            <a:br>
              <a:rPr kumimoji="0" lang="en-US" sz="3200" b="0" i="0" u="none" strike="noStrike" kern="0" cap="none" spc="0" normalizeH="0" baseline="0" noProof="0" dirty="0">
                <a:ln>
                  <a:noFill/>
                </a:ln>
                <a:solidFill>
                  <a:srgbClr val="000000"/>
                </a:solidFill>
                <a:effectLst/>
                <a:uLnTx/>
                <a:uFillTx/>
                <a:latin typeface="Georgia"/>
                <a:sym typeface="Georgia"/>
              </a:rPr>
            </a:br>
            <a:br>
              <a:rPr kumimoji="0" lang="en-US" sz="3200" b="0" i="0" u="none" strike="noStrike" kern="0" cap="none" spc="0" normalizeH="0" baseline="0" noProof="0" dirty="0">
                <a:ln>
                  <a:noFill/>
                </a:ln>
                <a:solidFill>
                  <a:srgbClr val="000000"/>
                </a:solidFill>
                <a:effectLst/>
                <a:uLnTx/>
                <a:uFillTx/>
                <a:latin typeface="Georgia"/>
                <a:sym typeface="Georgia"/>
              </a:rPr>
            </a:br>
            <a:endParaRPr lang="en-US" sz="3200" noProof="0" dirty="0"/>
          </a:p>
        </p:txBody>
      </p:sp>
      <p:sp>
        <p:nvSpPr>
          <p:cNvPr id="12" name="Google Shape;357;p51">
            <a:extLst>
              <a:ext uri="{FF2B5EF4-FFF2-40B4-BE49-F238E27FC236}">
                <a16:creationId xmlns:a16="http://schemas.microsoft.com/office/drawing/2014/main" id="{EFC0F59D-4EFF-445C-B226-9B6EB079A2FE}"/>
              </a:ext>
            </a:extLst>
          </p:cNvPr>
          <p:cNvSpPr txBox="1">
            <a:spLocks noGrp="1"/>
          </p:cNvSpPr>
          <p:nvPr>
            <p:ph type="subTitle" idx="1"/>
          </p:nvPr>
        </p:nvSpPr>
        <p:spPr>
          <a:xfrm>
            <a:off x="628649" y="2341637"/>
            <a:ext cx="4641993" cy="1706488"/>
          </a:xfrm>
          <a:prstGeom prst="rect">
            <a:avLst/>
          </a:prstGeom>
          <a:noFill/>
          <a:ln>
            <a:noFill/>
          </a:ln>
        </p:spPr>
        <p:txBody>
          <a:bodyPr spcFirstLastPara="1" wrap="square" lIns="0" tIns="0" rIns="0" bIns="0" anchor="t" anchorCtr="0">
            <a:noAutofit/>
          </a:bodyPr>
          <a:lstStyle/>
          <a:p>
            <a:pPr marL="0" indent="0">
              <a:buSzPts val="1600"/>
            </a:pPr>
            <a:endParaRPr lang="en-US" sz="1600" noProof="0" dirty="0"/>
          </a:p>
          <a:p>
            <a:pPr marL="0" indent="0">
              <a:buSzPts val="1600"/>
            </a:pPr>
            <a:r>
              <a:rPr lang="en-US" sz="1600" b="1" noProof="0" dirty="0">
                <a:solidFill>
                  <a:schemeClr val="bg1"/>
                </a:solidFill>
              </a:rPr>
              <a:t>Statutory Auditors’ reports</a:t>
            </a:r>
            <a:endParaRPr lang="en-US" b="1" noProof="0" dirty="0">
              <a:solidFill>
                <a:schemeClr val="bg1"/>
              </a:solidFill>
            </a:endParaRPr>
          </a:p>
          <a:p>
            <a:pPr marL="0" indent="0"/>
            <a:endParaRPr lang="en-US" b="1" noProof="0" dirty="0">
              <a:solidFill>
                <a:schemeClr val="bg1"/>
              </a:solidFill>
            </a:endParaRPr>
          </a:p>
          <a:p>
            <a:pPr marL="0" indent="0"/>
            <a:endParaRPr lang="en-US" b="1" noProof="0" dirty="0"/>
          </a:p>
          <a:p>
            <a:pPr marL="0" indent="0"/>
            <a:endParaRPr lang="en-US" b="1" noProof="0" dirty="0"/>
          </a:p>
          <a:p>
            <a:pPr marL="0" indent="0"/>
            <a:r>
              <a:rPr lang="en-US" b="1" noProof="0" dirty="0"/>
              <a:t>Céline </a:t>
            </a:r>
            <a:r>
              <a:rPr lang="en-US" b="1" noProof="0" dirty="0" err="1"/>
              <a:t>Eydieu-Boutté</a:t>
            </a:r>
            <a:endParaRPr lang="en-US" noProof="0" dirty="0"/>
          </a:p>
        </p:txBody>
      </p:sp>
      <p:pic>
        <p:nvPicPr>
          <p:cNvPr id="13" name="Google Shape;358;p51" descr="RÃ©sultat de recherche d'images pour &quot;l'oreal logo&quot;">
            <a:extLst>
              <a:ext uri="{FF2B5EF4-FFF2-40B4-BE49-F238E27FC236}">
                <a16:creationId xmlns:a16="http://schemas.microsoft.com/office/drawing/2014/main" id="{7AC2206F-8237-4112-80A2-4655F206FF35}"/>
              </a:ext>
            </a:extLst>
          </p:cNvPr>
          <p:cNvPicPr preferRelativeResize="0"/>
          <p:nvPr/>
        </p:nvPicPr>
        <p:blipFill rotWithShape="1">
          <a:blip r:embed="rId3">
            <a:alphaModFix/>
          </a:blip>
          <a:srcRect/>
          <a:stretch/>
        </p:blipFill>
        <p:spPr>
          <a:xfrm>
            <a:off x="649579" y="654925"/>
            <a:ext cx="1743911" cy="315113"/>
          </a:xfrm>
          <a:prstGeom prst="rect">
            <a:avLst/>
          </a:prstGeom>
          <a:noFill/>
          <a:ln>
            <a:noFill/>
          </a:ln>
        </p:spPr>
      </p:pic>
    </p:spTree>
    <p:extLst>
      <p:ext uri="{BB962C8B-B14F-4D97-AF65-F5344CB8AC3E}">
        <p14:creationId xmlns:p14="http://schemas.microsoft.com/office/powerpoint/2010/main" val="2767211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63">
          <a:extLst>
            <a:ext uri="{FF2B5EF4-FFF2-40B4-BE49-F238E27FC236}">
              <a16:creationId xmlns:a16="http://schemas.microsoft.com/office/drawing/2014/main" id="{3EC6E087-32B6-E1D0-C375-A8EDB5BEA9C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C97BDA7-958C-FDA4-1166-26FF8D0D7C83}"/>
              </a:ext>
            </a:extLst>
          </p:cNvPr>
          <p:cNvSpPr/>
          <p:nvPr/>
        </p:nvSpPr>
        <p:spPr>
          <a:xfrm>
            <a:off x="457199" y="2825473"/>
            <a:ext cx="10715626" cy="452917"/>
          </a:xfrm>
          <a:prstGeom prst="rect">
            <a:avLst/>
          </a:prstGeom>
          <a:solidFill>
            <a:srgbClr val="AA376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fr-FR"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5" name="Rectangle 4">
            <a:extLst>
              <a:ext uri="{FF2B5EF4-FFF2-40B4-BE49-F238E27FC236}">
                <a16:creationId xmlns:a16="http://schemas.microsoft.com/office/drawing/2014/main" id="{18EE3A47-6239-EC7C-0FF3-0F98673BB8AA}"/>
              </a:ext>
            </a:extLst>
          </p:cNvPr>
          <p:cNvSpPr/>
          <p:nvPr/>
        </p:nvSpPr>
        <p:spPr>
          <a:xfrm>
            <a:off x="457199" y="1242231"/>
            <a:ext cx="10715626" cy="452917"/>
          </a:xfrm>
          <a:prstGeom prst="rect">
            <a:avLst/>
          </a:prstGeom>
          <a:solidFill>
            <a:srgbClr val="AA376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fr-FR"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2" name="Rectangle 1">
            <a:extLst>
              <a:ext uri="{FF2B5EF4-FFF2-40B4-BE49-F238E27FC236}">
                <a16:creationId xmlns:a16="http://schemas.microsoft.com/office/drawing/2014/main" id="{E19ECEB7-3E2F-B1B1-362D-51A72928514B}"/>
              </a:ext>
            </a:extLst>
          </p:cNvPr>
          <p:cNvSpPr/>
          <p:nvPr/>
        </p:nvSpPr>
        <p:spPr>
          <a:xfrm>
            <a:off x="457199" y="5075636"/>
            <a:ext cx="10715626" cy="452917"/>
          </a:xfrm>
          <a:prstGeom prst="rect">
            <a:avLst/>
          </a:prstGeom>
          <a:solidFill>
            <a:srgbClr val="AA376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fr-FR"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365" name="Google Shape;365;p52">
            <a:extLst>
              <a:ext uri="{FF2B5EF4-FFF2-40B4-BE49-F238E27FC236}">
                <a16:creationId xmlns:a16="http://schemas.microsoft.com/office/drawing/2014/main" id="{E1565F37-6FA3-7F45-1569-02D2433FF310}"/>
              </a:ext>
            </a:extLst>
          </p:cNvPr>
          <p:cNvSpPr txBox="1">
            <a:spLocks noGrp="1"/>
          </p:cNvSpPr>
          <p:nvPr>
            <p:ph type="body" idx="4294967295"/>
          </p:nvPr>
        </p:nvSpPr>
        <p:spPr>
          <a:xfrm>
            <a:off x="457199" y="1344523"/>
            <a:ext cx="10715626" cy="4068762"/>
          </a:xfrm>
          <a:prstGeom prst="rect">
            <a:avLst/>
          </a:prstGeom>
          <a:noFill/>
          <a:ln>
            <a:noFill/>
          </a:ln>
        </p:spPr>
        <p:txBody>
          <a:bodyPr spcFirstLastPara="1" wrap="square" lIns="0" tIns="0" rIns="0" bIns="0" anchor="t" anchorCtr="0">
            <a:noAutofit/>
          </a:bodyPr>
          <a:lstStyle/>
          <a:p>
            <a:pPr marL="92075" marR="0" lvl="0" indent="9525" algn="l" defTabSz="914400" rtl="0" eaLnBrk="1" fontAlgn="auto" latinLnBrk="0" hangingPunct="1">
              <a:lnSpc>
                <a:spcPct val="90000"/>
              </a:lnSpc>
              <a:spcBef>
                <a:spcPts val="0"/>
              </a:spcBef>
              <a:spcAft>
                <a:spcPts val="0"/>
              </a:spcAft>
              <a:buClr>
                <a:srgbClr val="000000"/>
              </a:buClr>
              <a:buSzPts val="1600"/>
              <a:buFont typeface="Arial"/>
              <a:buNone/>
              <a:tabLst/>
              <a:defRPr/>
            </a:pPr>
            <a:r>
              <a:rPr lang="en-US" dirty="0">
                <a:solidFill>
                  <a:schemeClr val="bg1"/>
                </a:solidFill>
              </a:rPr>
              <a:t>Statutory Auditors’ reports as part of the Ordinary Annual General Meeting</a:t>
            </a:r>
          </a:p>
          <a:p>
            <a:pPr marL="92075" indent="9525">
              <a:lnSpc>
                <a:spcPct val="90000"/>
              </a:lnSpc>
              <a:buClr>
                <a:schemeClr val="dk1"/>
              </a:buClr>
            </a:pPr>
            <a:endParaRPr lang="fr-FR" dirty="0">
              <a:solidFill>
                <a:schemeClr val="bg1"/>
              </a:solidFill>
            </a:endParaRPr>
          </a:p>
          <a:p>
            <a:pPr marL="730250" lvl="2" indent="-182562" defTabSz="914400" eaLnBrk="1" fontAlgn="auto" latinLnBrk="0" hangingPunct="1">
              <a:spcBef>
                <a:spcPts val="450"/>
              </a:spcBef>
              <a:buClr>
                <a:srgbClr val="702E4F"/>
              </a:buClr>
              <a:buSzPts val="1450"/>
              <a:tabLst/>
              <a:defRPr/>
            </a:pPr>
            <a:r>
              <a:rPr lang="en-US" dirty="0"/>
              <a:t>Report on the parent company financial statements</a:t>
            </a:r>
          </a:p>
          <a:p>
            <a:pPr marL="730250" lvl="2" indent="-182562" defTabSz="914400" eaLnBrk="1" fontAlgn="auto" latinLnBrk="0" hangingPunct="1">
              <a:spcBef>
                <a:spcPts val="600"/>
              </a:spcBef>
              <a:buClr>
                <a:srgbClr val="702E4F"/>
              </a:buClr>
              <a:buSzPts val="1450"/>
              <a:tabLst/>
              <a:defRPr/>
            </a:pPr>
            <a:r>
              <a:rPr lang="en-US" dirty="0"/>
              <a:t>Report on the Group consolidated financial statements	</a:t>
            </a:r>
          </a:p>
          <a:p>
            <a:pPr marL="730250" lvl="2" indent="-182562" defTabSz="914400" eaLnBrk="1" fontAlgn="auto" latinLnBrk="0" hangingPunct="1">
              <a:spcBef>
                <a:spcPts val="600"/>
              </a:spcBef>
              <a:buClr>
                <a:srgbClr val="702E4F"/>
              </a:buClr>
              <a:buSzPts val="1450"/>
              <a:tabLst/>
              <a:defRPr/>
            </a:pPr>
            <a:r>
              <a:rPr lang="en-US" dirty="0"/>
              <a:t>Special report on related-party agreements</a:t>
            </a:r>
            <a:r>
              <a:rPr lang="fr-FR" sz="1600" dirty="0"/>
              <a:t>	</a:t>
            </a:r>
            <a:endParaRPr dirty="0"/>
          </a:p>
          <a:p>
            <a:pPr marL="547688" indent="-420688">
              <a:lnSpc>
                <a:spcPct val="90000"/>
              </a:lnSpc>
              <a:spcBef>
                <a:spcPts val="600"/>
              </a:spcBef>
              <a:buClr>
                <a:srgbClr val="003399"/>
              </a:buClr>
              <a:buSzPts val="2000"/>
            </a:pPr>
            <a:endParaRPr lang="fr-FR" dirty="0"/>
          </a:p>
          <a:p>
            <a:pPr marL="92075" indent="9525">
              <a:lnSpc>
                <a:spcPct val="90000"/>
              </a:lnSpc>
              <a:buClr>
                <a:schemeClr val="dk1"/>
              </a:buClr>
            </a:pPr>
            <a:r>
              <a:rPr lang="fr-FR" dirty="0" err="1">
                <a:solidFill>
                  <a:schemeClr val="bg1"/>
                </a:solidFill>
              </a:rPr>
              <a:t>Statutory</a:t>
            </a:r>
            <a:r>
              <a:rPr lang="fr-FR" dirty="0">
                <a:solidFill>
                  <a:schemeClr val="bg1"/>
                </a:solidFill>
              </a:rPr>
              <a:t> </a:t>
            </a:r>
            <a:r>
              <a:rPr lang="fr-FR" dirty="0" err="1">
                <a:solidFill>
                  <a:schemeClr val="bg1"/>
                </a:solidFill>
              </a:rPr>
              <a:t>Auditors</a:t>
            </a:r>
            <a:r>
              <a:rPr lang="fr-FR" dirty="0">
                <a:solidFill>
                  <a:schemeClr val="bg1"/>
                </a:solidFill>
              </a:rPr>
              <a:t>’ reports as part of the </a:t>
            </a:r>
            <a:r>
              <a:rPr lang="fr-FR" dirty="0" err="1">
                <a:solidFill>
                  <a:schemeClr val="bg1"/>
                </a:solidFill>
              </a:rPr>
              <a:t>Extraordinary</a:t>
            </a:r>
            <a:r>
              <a:rPr lang="fr-FR" dirty="0">
                <a:solidFill>
                  <a:schemeClr val="bg1"/>
                </a:solidFill>
              </a:rPr>
              <a:t> </a:t>
            </a:r>
            <a:r>
              <a:rPr lang="fr-FR" dirty="0" err="1">
                <a:solidFill>
                  <a:schemeClr val="bg1"/>
                </a:solidFill>
              </a:rPr>
              <a:t>Annual</a:t>
            </a:r>
            <a:r>
              <a:rPr lang="fr-FR" dirty="0">
                <a:solidFill>
                  <a:schemeClr val="bg1"/>
                </a:solidFill>
              </a:rPr>
              <a:t> General Meeting</a:t>
            </a:r>
          </a:p>
          <a:p>
            <a:pPr marL="92075" indent="9525">
              <a:lnSpc>
                <a:spcPct val="90000"/>
              </a:lnSpc>
              <a:buClr>
                <a:schemeClr val="dk1"/>
              </a:buClr>
            </a:pPr>
            <a:endParaRPr lang="fr-FR" dirty="0">
              <a:solidFill>
                <a:schemeClr val="bg1"/>
              </a:solidFill>
            </a:endParaRPr>
          </a:p>
          <a:p>
            <a:pPr marL="730250" lvl="2" indent="-182562" defTabSz="914400" eaLnBrk="1" fontAlgn="auto" latinLnBrk="0" hangingPunct="1">
              <a:buClr>
                <a:srgbClr val="702E4F"/>
              </a:buClr>
              <a:buSzPts val="1450"/>
              <a:tabLst/>
              <a:defRPr/>
            </a:pPr>
            <a:r>
              <a:rPr lang="en-US" dirty="0"/>
              <a:t>Report on the share capital reduction</a:t>
            </a:r>
          </a:p>
          <a:p>
            <a:pPr marL="730250" lvl="2" indent="-182562" defTabSz="914400" eaLnBrk="1" fontAlgn="auto" latinLnBrk="0" hangingPunct="1">
              <a:buClr>
                <a:srgbClr val="702E4F"/>
              </a:buClr>
              <a:buSzPts val="1450"/>
              <a:tabLst/>
              <a:defRPr/>
            </a:pPr>
            <a:r>
              <a:rPr lang="en-US" dirty="0"/>
              <a:t>Report on the authorization of free grants of existing shares and/or shares to be issued</a:t>
            </a:r>
          </a:p>
          <a:p>
            <a:pPr marL="730250" lvl="2" indent="-182562" defTabSz="914400" eaLnBrk="1" fontAlgn="auto" latinLnBrk="0" hangingPunct="1">
              <a:buClr>
                <a:srgbClr val="702E4F"/>
              </a:buClr>
              <a:buSzPts val="1450"/>
              <a:tabLst/>
              <a:defRPr/>
            </a:pPr>
            <a:r>
              <a:rPr lang="en-US" dirty="0"/>
              <a:t>Report on the issue of shares and securities granting access to the Company’s share capital reserved for members of an employee savings scheme</a:t>
            </a:r>
          </a:p>
          <a:p>
            <a:pPr marL="730250" lvl="2" indent="-182562" defTabSz="914400" eaLnBrk="1" fontAlgn="auto" latinLnBrk="0" hangingPunct="1">
              <a:buClr>
                <a:srgbClr val="702E4F"/>
              </a:buClr>
              <a:buSzPts val="1450"/>
              <a:tabLst/>
              <a:defRPr/>
            </a:pPr>
            <a:r>
              <a:rPr lang="en-US" dirty="0"/>
              <a:t>Report on the issue of shares and securities granting access to the Company’s share capital reserved for categories of beneficiaries consisting of employees of foreign subsidiaries within the scope of an employee share ownership plan</a:t>
            </a:r>
          </a:p>
          <a:p>
            <a:pPr marL="92075" marR="0" lvl="0" indent="9525" algn="l" defTabSz="914400" rtl="0" eaLnBrk="1" fontAlgn="auto" latinLnBrk="0" hangingPunct="1">
              <a:lnSpc>
                <a:spcPct val="90000"/>
              </a:lnSpc>
              <a:spcBef>
                <a:spcPts val="0"/>
              </a:spcBef>
              <a:spcAft>
                <a:spcPts val="0"/>
              </a:spcAft>
              <a:buClr>
                <a:srgbClr val="000000"/>
              </a:buClr>
              <a:buSzPts val="1600"/>
              <a:buFont typeface="Arial"/>
              <a:buNone/>
              <a:tabLst/>
              <a:defRPr/>
            </a:pPr>
            <a:endParaRPr lang="fr-FR" dirty="0">
              <a:solidFill>
                <a:schemeClr val="bg1"/>
              </a:solidFill>
            </a:endParaRPr>
          </a:p>
          <a:p>
            <a:pPr marL="92075" marR="0" lvl="0" indent="9525" algn="l" defTabSz="914400" rtl="0" eaLnBrk="1" fontAlgn="auto" latinLnBrk="0" hangingPunct="1">
              <a:lnSpc>
                <a:spcPct val="90000"/>
              </a:lnSpc>
              <a:spcBef>
                <a:spcPts val="0"/>
              </a:spcBef>
              <a:spcAft>
                <a:spcPts val="0"/>
              </a:spcAft>
              <a:buClr>
                <a:srgbClr val="000000"/>
              </a:buClr>
              <a:buSzPts val="1600"/>
              <a:buFont typeface="Arial"/>
              <a:buNone/>
              <a:tabLst/>
              <a:defRPr/>
            </a:pPr>
            <a:r>
              <a:rPr lang="en-US" dirty="0">
                <a:solidFill>
                  <a:schemeClr val="bg1"/>
                </a:solidFill>
              </a:rPr>
              <a:t>Statutory Auditors’ report on the certification of sustainability information</a:t>
            </a:r>
          </a:p>
          <a:p>
            <a:pPr marL="92075" indent="9525">
              <a:lnSpc>
                <a:spcPct val="90000"/>
              </a:lnSpc>
              <a:buClr>
                <a:schemeClr val="dk1"/>
              </a:buClr>
            </a:pPr>
            <a:endParaRPr dirty="0">
              <a:solidFill>
                <a:schemeClr val="bg1"/>
              </a:solidFill>
            </a:endParaRPr>
          </a:p>
        </p:txBody>
      </p:sp>
      <p:sp>
        <p:nvSpPr>
          <p:cNvPr id="366" name="Google Shape;366;p52">
            <a:extLst>
              <a:ext uri="{FF2B5EF4-FFF2-40B4-BE49-F238E27FC236}">
                <a16:creationId xmlns:a16="http://schemas.microsoft.com/office/drawing/2014/main" id="{37923AE7-A0B4-204D-49A2-17DD4C2021ED}"/>
              </a:ext>
            </a:extLst>
          </p:cNvPr>
          <p:cNvSpPr txBox="1">
            <a:spLocks noGrp="1"/>
          </p:cNvSpPr>
          <p:nvPr>
            <p:ph type="title" idx="4294967295"/>
          </p:nvPr>
        </p:nvSpPr>
        <p:spPr>
          <a:xfrm>
            <a:off x="607060" y="638175"/>
            <a:ext cx="8229600" cy="327596"/>
          </a:xfrm>
          <a:prstGeom prst="rect">
            <a:avLst/>
          </a:prstGeom>
          <a:noFill/>
          <a:ln>
            <a:noFill/>
          </a:ln>
        </p:spPr>
        <p:txBody>
          <a:bodyPr spcFirstLastPara="1" wrap="square" lIns="0" tIns="0" rIns="0" bIns="0" anchor="t" anchorCtr="0">
            <a:noAutofit/>
          </a:bodyPr>
          <a:lstStyle/>
          <a:p>
            <a:r>
              <a:rPr lang="fr-FR" dirty="0">
                <a:latin typeface="Arial"/>
                <a:ea typeface="Arial"/>
                <a:cs typeface="Arial"/>
                <a:sym typeface="Arial"/>
              </a:rPr>
              <a:t>Agenda</a:t>
            </a:r>
            <a:endParaRPr dirty="0"/>
          </a:p>
        </p:txBody>
      </p:sp>
      <p:sp>
        <p:nvSpPr>
          <p:cNvPr id="367" name="Google Shape;367;p52">
            <a:extLst>
              <a:ext uri="{FF2B5EF4-FFF2-40B4-BE49-F238E27FC236}">
                <a16:creationId xmlns:a16="http://schemas.microsoft.com/office/drawing/2014/main" id="{BB5E5E8D-6253-686F-EE9F-DE2211649750}"/>
              </a:ext>
            </a:extLst>
          </p:cNvPr>
          <p:cNvSpPr txBox="1">
            <a:spLocks noGrp="1"/>
          </p:cNvSpPr>
          <p:nvPr>
            <p:ph type="sldNum" idx="12"/>
          </p:nvPr>
        </p:nvSpPr>
        <p:spPr>
          <a:xfrm>
            <a:off x="10302240" y="6492240"/>
            <a:ext cx="1280160" cy="137160"/>
          </a:xfrm>
          <a:prstGeom prst="rect">
            <a:avLst/>
          </a:prstGeom>
          <a:noFill/>
          <a:ln>
            <a:noFill/>
          </a:ln>
        </p:spPr>
        <p:txBody>
          <a:bodyPr spcFirstLastPara="1" wrap="square" lIns="0" tIns="0" rIns="0" bIns="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fr-FR" sz="7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700" b="0" i="0" u="none" strike="noStrike" kern="0" cap="none" spc="0" normalizeH="0" baseline="0" noProof="0">
              <a:ln>
                <a:noFill/>
              </a:ln>
              <a:solidFill>
                <a:srgbClr val="000000"/>
              </a:solidFill>
              <a:effectLst/>
              <a:uLnTx/>
              <a:uFillTx/>
              <a:latin typeface="Arial"/>
              <a:cs typeface="Arial"/>
              <a:sym typeface="Arial"/>
            </a:endParaRPr>
          </a:p>
        </p:txBody>
      </p:sp>
      <p:sp>
        <p:nvSpPr>
          <p:cNvPr id="3" name="Google Shape;369;p52">
            <a:extLst>
              <a:ext uri="{FF2B5EF4-FFF2-40B4-BE49-F238E27FC236}">
                <a16:creationId xmlns:a16="http://schemas.microsoft.com/office/drawing/2014/main" id="{790C82AD-2BB3-CDED-29BE-3E2C2E2A380A}"/>
              </a:ext>
            </a:extLst>
          </p:cNvPr>
          <p:cNvSpPr txBox="1">
            <a:spLocks noGrp="1"/>
          </p:cNvSpPr>
          <p:nvPr>
            <p:ph type="ftr" idx="11"/>
          </p:nvPr>
        </p:nvSpPr>
        <p:spPr>
          <a:xfrm>
            <a:off x="607060" y="6355080"/>
            <a:ext cx="5309024" cy="137160"/>
          </a:xfrm>
        </p:spPr>
        <p:txBody>
          <a:bodyPr/>
          <a:lstStyle/>
          <a:p>
            <a:r>
              <a:rPr lang="en-US" dirty="0"/>
              <a:t>L’Oréal – Annual General Meeting of April 24, 2026</a:t>
            </a:r>
          </a:p>
        </p:txBody>
      </p:sp>
    </p:spTree>
    <p:extLst>
      <p:ext uri="{BB962C8B-B14F-4D97-AF65-F5344CB8AC3E}">
        <p14:creationId xmlns:p14="http://schemas.microsoft.com/office/powerpoint/2010/main" val="3642822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2" name="Rectangle 1">
            <a:extLst>
              <a:ext uri="{FF2B5EF4-FFF2-40B4-BE49-F238E27FC236}">
                <a16:creationId xmlns:a16="http://schemas.microsoft.com/office/drawing/2014/main" id="{B60D1B3E-04D8-C8DD-F526-6008115E44A3}"/>
              </a:ext>
            </a:extLst>
          </p:cNvPr>
          <p:cNvSpPr/>
          <p:nvPr/>
        </p:nvSpPr>
        <p:spPr>
          <a:xfrm>
            <a:off x="2192594" y="5661929"/>
            <a:ext cx="9371680" cy="452917"/>
          </a:xfrm>
          <a:prstGeom prst="rect">
            <a:avLst/>
          </a:prstGeom>
          <a:noFill/>
          <a:ln>
            <a:solidFill>
              <a:srgbClr val="702E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dirty="0">
              <a:ln>
                <a:noFill/>
              </a:ln>
              <a:solidFill>
                <a:srgbClr val="FFFFFF"/>
              </a:solidFill>
              <a:effectLst/>
              <a:uLnTx/>
              <a:uFillTx/>
              <a:latin typeface="Arial"/>
              <a:ea typeface="+mn-ea"/>
              <a:cs typeface="+mn-cs"/>
              <a:sym typeface="Arial"/>
            </a:endParaRPr>
          </a:p>
        </p:txBody>
      </p:sp>
      <p:graphicFrame>
        <p:nvGraphicFramePr>
          <p:cNvPr id="379" name="Google Shape;379;p53"/>
          <p:cNvGraphicFramePr/>
          <p:nvPr>
            <p:extLst>
              <p:ext uri="{D42A27DB-BD31-4B8C-83A1-F6EECF244321}">
                <p14:modId xmlns:p14="http://schemas.microsoft.com/office/powerpoint/2010/main" val="1204400784"/>
              </p:ext>
            </p:extLst>
          </p:nvPr>
        </p:nvGraphicFramePr>
        <p:xfrm>
          <a:off x="651444" y="1519605"/>
          <a:ext cx="11013444" cy="3906127"/>
        </p:xfrm>
        <a:graphic>
          <a:graphicData uri="http://schemas.openxmlformats.org/drawingml/2006/table">
            <a:tbl>
              <a:tblPr firstRow="1" bandRow="1">
                <a:noFill/>
                <a:tableStyleId>{72CD24EC-5E10-41C5-8CA8-7BFE9CA31D8E}</a:tableStyleId>
              </a:tblPr>
              <a:tblGrid>
                <a:gridCol w="1494848">
                  <a:extLst>
                    <a:ext uri="{9D8B030D-6E8A-4147-A177-3AD203B41FA5}">
                      <a16:colId xmlns:a16="http://schemas.microsoft.com/office/drawing/2014/main" val="20000"/>
                    </a:ext>
                  </a:extLst>
                </a:gridCol>
                <a:gridCol w="4781810">
                  <a:extLst>
                    <a:ext uri="{9D8B030D-6E8A-4147-A177-3AD203B41FA5}">
                      <a16:colId xmlns:a16="http://schemas.microsoft.com/office/drawing/2014/main" val="20001"/>
                    </a:ext>
                  </a:extLst>
                </a:gridCol>
                <a:gridCol w="4736786">
                  <a:extLst>
                    <a:ext uri="{9D8B030D-6E8A-4147-A177-3AD203B41FA5}">
                      <a16:colId xmlns:a16="http://schemas.microsoft.com/office/drawing/2014/main" val="20002"/>
                    </a:ext>
                  </a:extLst>
                </a:gridCol>
              </a:tblGrid>
              <a:tr h="272160">
                <a:tc>
                  <a:txBody>
                    <a:bodyPr/>
                    <a:lstStyle/>
                    <a:p>
                      <a:pPr marL="0" marR="0" lvl="0" indent="0" algn="l" rtl="0">
                        <a:spcBef>
                          <a:spcPts val="0"/>
                        </a:spcBef>
                        <a:spcAft>
                          <a:spcPts val="0"/>
                        </a:spcAft>
                        <a:buNone/>
                      </a:pPr>
                      <a:endParaRPr lang="en-US" sz="1200" noProof="0" dirty="0">
                        <a:latin typeface="Arial"/>
                        <a:ea typeface="Arial"/>
                        <a:cs typeface="Arial"/>
                        <a:sym typeface="Arial"/>
                      </a:endParaRPr>
                    </a:p>
                  </a:txBody>
                  <a:tcPr marL="78225" marR="78225" marT="39125" marB="39125" anchor="ctr">
                    <a:solidFill>
                      <a:srgbClr val="FFFFFF"/>
                    </a:solidFill>
                  </a:tcPr>
                </a:tc>
                <a:tc>
                  <a:txBody>
                    <a:bodyPr/>
                    <a:lstStyle/>
                    <a:p>
                      <a:pPr marL="0" marR="0" lvl="0" indent="0" algn="ctr" rtl="0">
                        <a:spcBef>
                          <a:spcPts val="0"/>
                        </a:spcBef>
                        <a:spcAft>
                          <a:spcPts val="0"/>
                        </a:spcAft>
                        <a:buNone/>
                      </a:pPr>
                      <a:r>
                        <a:rPr lang="en-US" sz="1200" noProof="0" dirty="0">
                          <a:latin typeface="Arial"/>
                          <a:ea typeface="Arial"/>
                          <a:cs typeface="Arial"/>
                          <a:sym typeface="Arial"/>
                        </a:rPr>
                        <a:t>Parent company financial statements</a:t>
                      </a:r>
                      <a:endParaRPr lang="en-US" noProof="0" dirty="0"/>
                    </a:p>
                  </a:txBody>
                  <a:tcPr marL="78225" marR="78225" marT="39125" marB="39125" anchor="ctr">
                    <a:solidFill>
                      <a:srgbClr val="AA3769"/>
                    </a:solidFill>
                  </a:tcPr>
                </a:tc>
                <a:tc>
                  <a:txBody>
                    <a:bodyPr/>
                    <a:lstStyle/>
                    <a:p>
                      <a:pPr marL="0" marR="0" lvl="0" indent="0" algn="ctr" rtl="0">
                        <a:spcBef>
                          <a:spcPts val="0"/>
                        </a:spcBef>
                        <a:spcAft>
                          <a:spcPts val="0"/>
                        </a:spcAft>
                        <a:buNone/>
                      </a:pPr>
                      <a:r>
                        <a:rPr lang="en-US" sz="1200" noProof="0" dirty="0">
                          <a:latin typeface="Arial"/>
                          <a:ea typeface="Arial"/>
                          <a:cs typeface="Arial"/>
                          <a:sym typeface="Arial"/>
                        </a:rPr>
                        <a:t>Consolidated financial statements</a:t>
                      </a:r>
                      <a:endParaRPr lang="en-US" noProof="0" dirty="0"/>
                    </a:p>
                  </a:txBody>
                  <a:tcPr marL="78225" marR="78225" marT="39125" marB="39125" anchor="ctr">
                    <a:solidFill>
                      <a:srgbClr val="AA3769"/>
                    </a:solidFill>
                  </a:tcPr>
                </a:tc>
                <a:extLst>
                  <a:ext uri="{0D108BD9-81ED-4DB2-BD59-A6C34878D82A}">
                    <a16:rowId xmlns:a16="http://schemas.microsoft.com/office/drawing/2014/main" val="10000"/>
                  </a:ext>
                </a:extLst>
              </a:tr>
              <a:tr h="460742">
                <a:tc>
                  <a:txBody>
                    <a:bodyPr/>
                    <a:lstStyle/>
                    <a:p>
                      <a:pPr marL="0" marR="0" lvl="0" indent="0" algn="l" rtl="0">
                        <a:spcBef>
                          <a:spcPts val="0"/>
                        </a:spcBef>
                        <a:spcAft>
                          <a:spcPts val="0"/>
                        </a:spcAft>
                        <a:buNone/>
                      </a:pPr>
                      <a:r>
                        <a:rPr lang="en-US" sz="1100" i="1" noProof="0" dirty="0">
                          <a:solidFill>
                            <a:schemeClr val="dk1"/>
                          </a:solidFill>
                          <a:latin typeface="Arial"/>
                          <a:ea typeface="Arial"/>
                          <a:cs typeface="Arial"/>
                          <a:sym typeface="Arial"/>
                        </a:rPr>
                        <a:t>References</a:t>
                      </a:r>
                      <a:endParaRPr lang="en-US" noProof="0" dirty="0"/>
                    </a:p>
                  </a:txBody>
                  <a:tcPr marL="78225" marR="78225" marT="39125" marB="39125" anchor="ctr">
                    <a:solidFill>
                      <a:srgbClr val="F3F3F3"/>
                    </a:solidFill>
                  </a:tcPr>
                </a:tc>
                <a:tc>
                  <a:txBody>
                    <a:bodyPr/>
                    <a:lstStyle/>
                    <a:p>
                      <a:pPr marL="0" marR="0" lvl="0" indent="0" algn="l" rtl="0">
                        <a:lnSpc>
                          <a:spcPct val="100000"/>
                        </a:lnSpc>
                        <a:spcBef>
                          <a:spcPts val="0"/>
                        </a:spcBef>
                        <a:spcAft>
                          <a:spcPts val="0"/>
                        </a:spcAft>
                        <a:buClr>
                          <a:schemeClr val="dk1"/>
                        </a:buClr>
                        <a:buSzPts val="1100"/>
                        <a:buFont typeface="Arial"/>
                        <a:buNone/>
                      </a:pPr>
                      <a:r>
                        <a:rPr lang="en-US" sz="1100" noProof="0" dirty="0">
                          <a:solidFill>
                            <a:schemeClr val="tx1"/>
                          </a:solidFill>
                          <a:latin typeface="Arial"/>
                          <a:ea typeface="Arial"/>
                          <a:cs typeface="Arial"/>
                          <a:sym typeface="Arial"/>
                        </a:rPr>
                        <a:t>Pages 385 to 388 of the Universal Registration Document</a:t>
                      </a:r>
                      <a:endParaRPr lang="en-US" sz="1100" noProof="0" dirty="0"/>
                    </a:p>
                  </a:txBody>
                  <a:tcPr marL="78225" marR="78225" marT="39125" marB="39125" anchor="ctr">
                    <a:solidFill>
                      <a:srgbClr val="F3F3F3"/>
                    </a:solidFill>
                  </a:tcPr>
                </a:tc>
                <a:tc>
                  <a:txBody>
                    <a:bodyPr/>
                    <a:lstStyle/>
                    <a:p>
                      <a:pPr marL="0" marR="0" lvl="0" indent="0" algn="l" rtl="0">
                        <a:lnSpc>
                          <a:spcPct val="100000"/>
                        </a:lnSpc>
                        <a:spcBef>
                          <a:spcPts val="0"/>
                        </a:spcBef>
                        <a:spcAft>
                          <a:spcPts val="0"/>
                        </a:spcAft>
                        <a:buClr>
                          <a:schemeClr val="dk1"/>
                        </a:buClr>
                        <a:buSzPts val="1100"/>
                        <a:buFont typeface="Arial"/>
                        <a:buNone/>
                      </a:pPr>
                      <a:r>
                        <a:rPr lang="en-US" sz="1100" noProof="0" dirty="0">
                          <a:solidFill>
                            <a:schemeClr val="dk1"/>
                          </a:solidFill>
                          <a:latin typeface="Arial"/>
                          <a:ea typeface="Arial"/>
                          <a:cs typeface="Arial"/>
                          <a:sym typeface="Arial"/>
                        </a:rPr>
                        <a:t>Pages </a:t>
                      </a:r>
                      <a:r>
                        <a:rPr lang="en-US" sz="1100" noProof="0" dirty="0">
                          <a:solidFill>
                            <a:schemeClr val="tx1"/>
                          </a:solidFill>
                          <a:latin typeface="Arial"/>
                          <a:ea typeface="Arial"/>
                          <a:cs typeface="Arial"/>
                          <a:sym typeface="Arial"/>
                        </a:rPr>
                        <a:t>352 to 356 of the Universal Registration Document</a:t>
                      </a:r>
                      <a:endParaRPr lang="en-US" sz="1100" noProof="0" dirty="0"/>
                    </a:p>
                  </a:txBody>
                  <a:tcPr marL="78225" marR="78225" marT="39125" marB="39125" anchor="ctr">
                    <a:solidFill>
                      <a:srgbClr val="F3F3F3"/>
                    </a:solidFill>
                  </a:tcPr>
                </a:tc>
                <a:extLst>
                  <a:ext uri="{0D108BD9-81ED-4DB2-BD59-A6C34878D82A}">
                    <a16:rowId xmlns:a16="http://schemas.microsoft.com/office/drawing/2014/main" val="10002"/>
                  </a:ext>
                </a:extLst>
              </a:tr>
              <a:tr h="993925">
                <a:tc>
                  <a:txBody>
                    <a:bodyPr/>
                    <a:lstStyle/>
                    <a:p>
                      <a:pPr marL="0" marR="0" lvl="0" indent="0" algn="l" rtl="0">
                        <a:spcBef>
                          <a:spcPts val="0"/>
                        </a:spcBef>
                        <a:spcAft>
                          <a:spcPts val="0"/>
                        </a:spcAft>
                        <a:buNone/>
                      </a:pPr>
                      <a:r>
                        <a:rPr lang="en-US" sz="1100" i="1" noProof="0" dirty="0">
                          <a:solidFill>
                            <a:schemeClr val="dk1"/>
                          </a:solidFill>
                          <a:latin typeface="Arial"/>
                          <a:ea typeface="Arial"/>
                          <a:cs typeface="Arial"/>
                          <a:sym typeface="Arial"/>
                        </a:rPr>
                        <a:t>Purpose of our engagement</a:t>
                      </a:r>
                    </a:p>
                  </a:txBody>
                  <a:tcPr marL="78225" marR="78225" marT="39125" marB="39125" anchor="ctr">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
                          <a:schemeClr val="dk1"/>
                        </a:buClr>
                        <a:buSzPts val="1100"/>
                        <a:buFont typeface="Arial"/>
                        <a:buNone/>
                        <a:tabLst/>
                        <a:defRPr/>
                      </a:pPr>
                      <a:r>
                        <a:rPr lang="en-US" sz="1100" noProof="0" dirty="0">
                          <a:solidFill>
                            <a:schemeClr val="dk1"/>
                          </a:solidFill>
                          <a:latin typeface="Arial"/>
                          <a:ea typeface="Arial"/>
                          <a:cs typeface="Arial"/>
                          <a:sym typeface="Arial"/>
                        </a:rPr>
                        <a:t>Certification that the financial statements give a </a:t>
                      </a:r>
                      <a:r>
                        <a:rPr lang="en-US" sz="1100" b="1" noProof="0" dirty="0">
                          <a:solidFill>
                            <a:schemeClr val="dk1"/>
                          </a:solidFill>
                          <a:latin typeface="Arial"/>
                          <a:ea typeface="Arial"/>
                          <a:cs typeface="Arial"/>
                          <a:sym typeface="Arial"/>
                        </a:rPr>
                        <a:t>true and fair view</a:t>
                      </a:r>
                      <a:r>
                        <a:rPr lang="en-US" sz="1100" noProof="0" dirty="0">
                          <a:solidFill>
                            <a:schemeClr val="dk1"/>
                          </a:solidFill>
                          <a:latin typeface="Arial"/>
                          <a:ea typeface="Arial"/>
                          <a:cs typeface="Arial"/>
                          <a:sym typeface="Arial"/>
                        </a:rPr>
                        <a:t> of the assets and liabilities and of the financial position of the Company at December 31, 2025 and of the results of its operations for the year then ended in accordance with French accounting principles</a:t>
                      </a:r>
                    </a:p>
                  </a:txBody>
                  <a:tcPr marL="78225" marR="78225" marT="39125" marB="39125" anchor="ctr">
                    <a:solidFill>
                      <a:srgbClr val="FFFFFF"/>
                    </a:solidFill>
                  </a:tcPr>
                </a:tc>
                <a:tc>
                  <a:txBody>
                    <a:bodyPr/>
                    <a:lstStyle/>
                    <a:p>
                      <a:pPr marL="0" marR="0" lvl="0" indent="0" algn="just" rtl="0">
                        <a:spcBef>
                          <a:spcPts val="0"/>
                        </a:spcBef>
                        <a:spcAft>
                          <a:spcPts val="0"/>
                        </a:spcAft>
                        <a:buNone/>
                      </a:pPr>
                      <a:r>
                        <a:rPr lang="en-US" sz="1100" noProof="0" dirty="0">
                          <a:solidFill>
                            <a:schemeClr val="dk1"/>
                          </a:solidFill>
                          <a:latin typeface="Arial"/>
                          <a:ea typeface="Arial"/>
                          <a:cs typeface="Arial"/>
                          <a:sym typeface="Arial"/>
                        </a:rPr>
                        <a:t>Certification that the consolidated financial statements give a </a:t>
                      </a:r>
                      <a:r>
                        <a:rPr lang="en-US" sz="1100" b="1" noProof="0" dirty="0">
                          <a:solidFill>
                            <a:schemeClr val="dk1"/>
                          </a:solidFill>
                          <a:latin typeface="Arial"/>
                          <a:ea typeface="Arial"/>
                          <a:cs typeface="Arial"/>
                          <a:sym typeface="Arial"/>
                        </a:rPr>
                        <a:t>true and fair view </a:t>
                      </a:r>
                      <a:r>
                        <a:rPr lang="en-US" sz="1100" noProof="0" dirty="0">
                          <a:solidFill>
                            <a:schemeClr val="dk1"/>
                          </a:solidFill>
                          <a:latin typeface="Arial"/>
                          <a:ea typeface="Arial"/>
                          <a:cs typeface="Arial"/>
                          <a:sym typeface="Arial"/>
                        </a:rPr>
                        <a:t>of the assets and liabilities and of the financial position of the Group at December 31, 2025 and of the results of its operations for the year then ended in accordance with International Financial Reporting Standards as adopted by the European Union</a:t>
                      </a:r>
                      <a:endParaRPr lang="en-US" sz="1100" noProof="0" dirty="0">
                        <a:solidFill>
                          <a:schemeClr val="dk1"/>
                        </a:solidFill>
                        <a:highlight>
                          <a:srgbClr val="FFFF00"/>
                        </a:highlight>
                        <a:latin typeface="Arial"/>
                        <a:ea typeface="Arial"/>
                        <a:cs typeface="Arial"/>
                        <a:sym typeface="Arial"/>
                      </a:endParaRPr>
                    </a:p>
                  </a:txBody>
                  <a:tcPr marL="78225" marR="78225" marT="39125" marB="39125" anchor="ctr">
                    <a:solidFill>
                      <a:srgbClr val="FFFFFF"/>
                    </a:solidFill>
                  </a:tcPr>
                </a:tc>
                <a:extLst>
                  <a:ext uri="{0D108BD9-81ED-4DB2-BD59-A6C34878D82A}">
                    <a16:rowId xmlns:a16="http://schemas.microsoft.com/office/drawing/2014/main" val="1497870334"/>
                  </a:ext>
                </a:extLst>
              </a:tr>
              <a:tr h="993925">
                <a:tc>
                  <a:txBody>
                    <a:bodyPr/>
                    <a:lstStyle/>
                    <a:p>
                      <a:pPr marL="0" marR="0" lvl="0" indent="0" algn="l" rtl="0">
                        <a:spcBef>
                          <a:spcPts val="0"/>
                        </a:spcBef>
                        <a:spcAft>
                          <a:spcPts val="0"/>
                        </a:spcAft>
                        <a:buNone/>
                      </a:pPr>
                      <a:r>
                        <a:rPr lang="en-US" sz="1100" i="1" noProof="0" dirty="0">
                          <a:solidFill>
                            <a:schemeClr val="dk1"/>
                          </a:solidFill>
                          <a:latin typeface="Arial"/>
                          <a:ea typeface="Arial"/>
                          <a:cs typeface="Arial"/>
                          <a:sym typeface="Arial"/>
                        </a:rPr>
                        <a:t>Key audit matters</a:t>
                      </a:r>
                    </a:p>
                    <a:p>
                      <a:pPr marL="0" marR="0" lvl="0" indent="0" algn="l" rtl="0">
                        <a:spcBef>
                          <a:spcPts val="0"/>
                        </a:spcBef>
                        <a:spcAft>
                          <a:spcPts val="0"/>
                        </a:spcAft>
                        <a:buNone/>
                      </a:pPr>
                      <a:endParaRPr lang="en-US" sz="1100" i="1" noProof="0" dirty="0">
                        <a:solidFill>
                          <a:schemeClr val="dk1"/>
                        </a:solidFill>
                        <a:latin typeface="Arial"/>
                        <a:ea typeface="Arial"/>
                        <a:cs typeface="Arial"/>
                        <a:sym typeface="Arial"/>
                      </a:endParaRPr>
                    </a:p>
                  </a:txBody>
                  <a:tcPr marL="78225" marR="78225" marT="39125" marB="39125" anchor="ctr">
                    <a:solidFill>
                      <a:srgbClr val="FFFFFF"/>
                    </a:solidFill>
                  </a:tcPr>
                </a:tc>
                <a:tc>
                  <a:txBody>
                    <a:bodyPr/>
                    <a:lstStyle/>
                    <a:p>
                      <a:pPr marL="285750" marR="0" lvl="0" indent="-285750" algn="just" defTabSz="914400" rtl="0" eaLnBrk="1" fontAlgn="auto" latinLnBrk="0" hangingPunct="1">
                        <a:lnSpc>
                          <a:spcPct val="100000"/>
                        </a:lnSpc>
                        <a:spcBef>
                          <a:spcPts val="0"/>
                        </a:spcBef>
                        <a:spcAft>
                          <a:spcPts val="0"/>
                        </a:spcAft>
                        <a:buClr>
                          <a:srgbClr val="702E4F"/>
                        </a:buClr>
                        <a:buSzPts val="1100"/>
                        <a:buFont typeface="Arial"/>
                        <a:buChar char="•"/>
                        <a:tabLst/>
                        <a:defRPr/>
                      </a:pPr>
                      <a:r>
                        <a:rPr lang="en-US" sz="1100" b="0" i="0" u="none" strike="noStrike" cap="none" noProof="0" dirty="0">
                          <a:solidFill>
                            <a:schemeClr val="tx1"/>
                          </a:solidFill>
                          <a:latin typeface="Arial"/>
                          <a:ea typeface="Arial"/>
                          <a:cs typeface="Arial"/>
                          <a:sym typeface="Arial"/>
                        </a:rPr>
                        <a:t>Valuation of investments and intangible assets (excluding IT solutions and assets in progress, advances and prepayments) </a:t>
                      </a:r>
                    </a:p>
                    <a:p>
                      <a:pPr marL="285750" marR="0" lvl="0" indent="-285750" algn="just" rtl="0">
                        <a:lnSpc>
                          <a:spcPct val="100000"/>
                        </a:lnSpc>
                        <a:spcBef>
                          <a:spcPts val="0"/>
                        </a:spcBef>
                        <a:spcAft>
                          <a:spcPts val="0"/>
                        </a:spcAft>
                        <a:buClr>
                          <a:srgbClr val="702E4F"/>
                        </a:buClr>
                        <a:buSzPts val="1100"/>
                        <a:buFont typeface="Arial"/>
                        <a:buChar char="•"/>
                      </a:pPr>
                      <a:endParaRPr lang="en-US" sz="1100" b="0" i="0" u="none" strike="noStrike" cap="none" noProof="0" dirty="0">
                        <a:solidFill>
                          <a:schemeClr val="tx1"/>
                        </a:solidFill>
                        <a:latin typeface="Arial"/>
                        <a:ea typeface="Arial"/>
                        <a:cs typeface="Arial"/>
                        <a:sym typeface="Arial"/>
                      </a:endParaRPr>
                    </a:p>
                  </a:txBody>
                  <a:tcPr marL="78225" marR="78225" marT="39125" marB="39125" anchor="ctr">
                    <a:solidFill>
                      <a:srgbClr val="FFFFFF"/>
                    </a:solidFill>
                  </a:tcPr>
                </a:tc>
                <a:tc>
                  <a:txBody>
                    <a:bodyPr/>
                    <a:lstStyle/>
                    <a:p>
                      <a:pPr marL="285750" marR="0" lvl="0" indent="-285750" algn="just" rtl="0">
                        <a:lnSpc>
                          <a:spcPct val="100000"/>
                        </a:lnSpc>
                        <a:spcBef>
                          <a:spcPts val="0"/>
                        </a:spcBef>
                        <a:spcAft>
                          <a:spcPts val="0"/>
                        </a:spcAft>
                        <a:buClr>
                          <a:srgbClr val="702E4F"/>
                        </a:buClr>
                        <a:buSzPts val="1100"/>
                        <a:buFont typeface="Arial"/>
                        <a:buChar char="•"/>
                      </a:pPr>
                      <a:r>
                        <a:rPr lang="en-US" sz="1100" b="0" i="0" u="none" strike="noStrike" cap="none" noProof="0" dirty="0">
                          <a:solidFill>
                            <a:schemeClr val="tx1"/>
                          </a:solidFill>
                          <a:latin typeface="Arial"/>
                          <a:ea typeface="Arial"/>
                          <a:cs typeface="Arial"/>
                          <a:sym typeface="Arial"/>
                        </a:rPr>
                        <a:t>Valuation of goodwill and indefinite-life brands</a:t>
                      </a:r>
                    </a:p>
                    <a:p>
                      <a:pPr marL="285750" marR="0" lvl="0" indent="-285750" algn="just" defTabSz="914400" rtl="0" eaLnBrk="1" fontAlgn="auto" latinLnBrk="0" hangingPunct="1">
                        <a:lnSpc>
                          <a:spcPct val="100000"/>
                        </a:lnSpc>
                        <a:spcBef>
                          <a:spcPts val="0"/>
                        </a:spcBef>
                        <a:spcAft>
                          <a:spcPts val="0"/>
                        </a:spcAft>
                        <a:buClr>
                          <a:srgbClr val="702E4F"/>
                        </a:buClr>
                        <a:buSzPts val="1100"/>
                        <a:buFont typeface="Arial"/>
                        <a:buChar char="•"/>
                        <a:tabLst/>
                        <a:defRPr/>
                      </a:pPr>
                      <a:r>
                        <a:rPr lang="en-US" sz="1100" b="0" i="0" u="none" strike="noStrike" cap="none" noProof="0" dirty="0">
                          <a:solidFill>
                            <a:schemeClr val="tx1"/>
                          </a:solidFill>
                          <a:latin typeface="Arial"/>
                          <a:cs typeface="Arial"/>
                          <a:sym typeface="Arial"/>
                        </a:rPr>
                        <a:t>Revenue recognition: estimation of items deducted from revenue</a:t>
                      </a:r>
                    </a:p>
                    <a:p>
                      <a:pPr marL="285750" marR="0" lvl="0" indent="-285750" algn="just" defTabSz="914400" rtl="0" eaLnBrk="1" fontAlgn="auto" latinLnBrk="0" hangingPunct="1">
                        <a:lnSpc>
                          <a:spcPct val="100000"/>
                        </a:lnSpc>
                        <a:spcBef>
                          <a:spcPts val="0"/>
                        </a:spcBef>
                        <a:spcAft>
                          <a:spcPts val="0"/>
                        </a:spcAft>
                        <a:buClr>
                          <a:srgbClr val="702E4F"/>
                        </a:buClr>
                        <a:buSzPts val="1100"/>
                        <a:buFont typeface="Arial"/>
                        <a:buChar char="•"/>
                        <a:tabLst/>
                        <a:defRPr/>
                      </a:pPr>
                      <a:r>
                        <a:rPr lang="en-US" sz="1100" b="0" i="0" u="none" strike="noStrike" cap="none" noProof="0" dirty="0">
                          <a:solidFill>
                            <a:schemeClr val="tx1"/>
                          </a:solidFill>
                          <a:latin typeface="Arial"/>
                          <a:ea typeface="Arial"/>
                          <a:cs typeface="Arial"/>
                          <a:sym typeface="Arial"/>
                        </a:rPr>
                        <a:t>Valuation of provisions for tax risks and uncertain tax positions</a:t>
                      </a:r>
                      <a:endParaRPr lang="en-US" sz="1100" b="0" i="0" u="none" strike="noStrike" cap="none" noProof="0" dirty="0">
                        <a:solidFill>
                          <a:schemeClr val="tx1"/>
                        </a:solidFill>
                        <a:latin typeface="Arial"/>
                        <a:cs typeface="Arial"/>
                        <a:sym typeface="Arial"/>
                      </a:endParaRPr>
                    </a:p>
                  </a:txBody>
                  <a:tcPr marL="78225" marR="78225" marT="39125" marB="39125" anchor="ctr">
                    <a:noFill/>
                  </a:tcPr>
                </a:tc>
                <a:extLst>
                  <a:ext uri="{0D108BD9-81ED-4DB2-BD59-A6C34878D82A}">
                    <a16:rowId xmlns:a16="http://schemas.microsoft.com/office/drawing/2014/main" val="10004"/>
                  </a:ext>
                </a:extLst>
              </a:tr>
              <a:tr h="697510">
                <a:tc>
                  <a:txBody>
                    <a:bodyPr/>
                    <a:lstStyle/>
                    <a:p>
                      <a:pPr marL="0" marR="0" lvl="0" indent="0" algn="l" rtl="0">
                        <a:spcBef>
                          <a:spcPts val="0"/>
                        </a:spcBef>
                        <a:spcAft>
                          <a:spcPts val="0"/>
                        </a:spcAft>
                        <a:buNone/>
                      </a:pPr>
                      <a:r>
                        <a:rPr lang="en-US" sz="1100" i="1" noProof="0" dirty="0">
                          <a:solidFill>
                            <a:schemeClr val="dk1"/>
                          </a:solidFill>
                          <a:latin typeface="Arial"/>
                          <a:ea typeface="Arial"/>
                          <a:cs typeface="Arial"/>
                          <a:sym typeface="Arial"/>
                        </a:rPr>
                        <a:t>Specific verifications</a:t>
                      </a:r>
                    </a:p>
                  </a:txBody>
                  <a:tcPr marL="78225" marR="78225" marT="39125" marB="39125" anchor="ctr">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en-US" sz="1100" noProof="0" dirty="0">
                          <a:solidFill>
                            <a:schemeClr val="dk1"/>
                          </a:solidFill>
                          <a:latin typeface="Arial"/>
                          <a:ea typeface="Arial"/>
                          <a:cs typeface="Arial"/>
                          <a:sym typeface="Arial"/>
                        </a:rPr>
                        <a:t>No matters to report on the information given in the Board of Directors’ management report, report on corporate governance and on the benefits and commitments granted to or made in favor of corporate officers</a:t>
                      </a:r>
                    </a:p>
                  </a:txBody>
                  <a:tcPr marL="78225" marR="78225" marT="39125" marB="39125" anchor="ctr">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en-US" sz="1100" noProof="0" dirty="0">
                          <a:solidFill>
                            <a:schemeClr val="dk1"/>
                          </a:solidFill>
                          <a:latin typeface="Arial"/>
                          <a:ea typeface="Arial"/>
                          <a:cs typeface="Arial"/>
                          <a:sym typeface="Arial"/>
                        </a:rPr>
                        <a:t>No matters to report on the information pertaining to the Group presented in the Board of Directors’ management report</a:t>
                      </a:r>
                    </a:p>
                  </a:txBody>
                  <a:tcPr marL="78225" marR="78225" marT="39125" marB="39125" anchor="ctr">
                    <a:noFill/>
                  </a:tcPr>
                </a:tc>
                <a:extLst>
                  <a:ext uri="{0D108BD9-81ED-4DB2-BD59-A6C34878D82A}">
                    <a16:rowId xmlns:a16="http://schemas.microsoft.com/office/drawing/2014/main" val="10006"/>
                  </a:ext>
                </a:extLst>
              </a:tr>
              <a:tr h="487865">
                <a:tc>
                  <a:txBody>
                    <a:bodyPr/>
                    <a:lstStyle/>
                    <a:p>
                      <a:pPr marL="0" marR="0" lvl="0" indent="0" algn="l" rtl="0">
                        <a:spcBef>
                          <a:spcPts val="0"/>
                        </a:spcBef>
                        <a:spcAft>
                          <a:spcPts val="0"/>
                        </a:spcAft>
                        <a:buNone/>
                      </a:pPr>
                      <a:r>
                        <a:rPr lang="en-US" sz="1100" i="1" noProof="0" dirty="0">
                          <a:solidFill>
                            <a:schemeClr val="dk1"/>
                          </a:solidFill>
                          <a:latin typeface="Arial"/>
                          <a:ea typeface="Arial"/>
                          <a:cs typeface="Arial"/>
                          <a:sym typeface="Arial"/>
                        </a:rPr>
                        <a:t>Observation</a:t>
                      </a:r>
                    </a:p>
                  </a:txBody>
                  <a:tcPr marL="78225" marR="78225" marT="39125" marB="39125" anchor="ctr">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en-US" sz="1100" noProof="0" dirty="0">
                          <a:solidFill>
                            <a:schemeClr val="dk1"/>
                          </a:solidFill>
                          <a:latin typeface="Arial"/>
                          <a:ea typeface="Arial"/>
                          <a:cs typeface="Arial"/>
                          <a:sym typeface="Arial"/>
                        </a:rPr>
                        <a:t>Impacts of the first-time application of ANC Regulation No. 2022‑06 set out in the notes to the financial statements</a:t>
                      </a:r>
                    </a:p>
                  </a:txBody>
                  <a:tcPr marL="78225" marR="78225" marT="39125" marB="39125" anchor="ctr">
                    <a:solidFill>
                      <a:srgbClr val="FFFFFF"/>
                    </a:solidFill>
                  </a:tcPr>
                </a:tc>
                <a:tc>
                  <a:txBody>
                    <a:bodyPr/>
                    <a:lstStyle/>
                    <a:p>
                      <a:pPr marL="0" marR="0" lvl="0" indent="0" algn="l" rtl="0">
                        <a:spcBef>
                          <a:spcPts val="0"/>
                        </a:spcBef>
                        <a:spcAft>
                          <a:spcPts val="0"/>
                        </a:spcAft>
                        <a:buNone/>
                      </a:pPr>
                      <a:endParaRPr lang="en-US" sz="1100" noProof="0" dirty="0">
                        <a:solidFill>
                          <a:schemeClr val="dk1"/>
                        </a:solidFill>
                        <a:latin typeface="Arial"/>
                        <a:ea typeface="Arial"/>
                        <a:cs typeface="Arial"/>
                        <a:sym typeface="Arial"/>
                      </a:endParaRPr>
                    </a:p>
                  </a:txBody>
                  <a:tcPr marL="78225" marR="78225" marT="39125" marB="39125" anchor="ctr">
                    <a:noFill/>
                  </a:tcPr>
                </a:tc>
                <a:extLst>
                  <a:ext uri="{0D108BD9-81ED-4DB2-BD59-A6C34878D82A}">
                    <a16:rowId xmlns:a16="http://schemas.microsoft.com/office/drawing/2014/main" val="2484149618"/>
                  </a:ext>
                </a:extLst>
              </a:tr>
            </a:tbl>
          </a:graphicData>
        </a:graphic>
      </p:graphicFrame>
      <p:sp>
        <p:nvSpPr>
          <p:cNvPr id="377" name="Google Shape;377;p53"/>
          <p:cNvSpPr txBox="1">
            <a:spLocks noGrp="1"/>
          </p:cNvSpPr>
          <p:nvPr>
            <p:ph type="sldNum" idx="12"/>
          </p:nvPr>
        </p:nvSpPr>
        <p:spPr>
          <a:xfrm>
            <a:off x="10302300" y="6492240"/>
            <a:ext cx="1280100" cy="137100"/>
          </a:xfrm>
          <a:prstGeom prst="rect">
            <a:avLst/>
          </a:prstGeom>
          <a:noFill/>
          <a:ln>
            <a:noFill/>
          </a:ln>
        </p:spPr>
        <p:txBody>
          <a:bodyPr spcFirstLastPara="1" wrap="square" lIns="0" tIns="0" rIns="0" bIns="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7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lang="en-US" sz="700" b="0" i="0" u="none" strike="noStrike" kern="0" cap="none" spc="0" normalizeH="0" baseline="0" noProof="0" dirty="0">
              <a:ln>
                <a:noFill/>
              </a:ln>
              <a:solidFill>
                <a:srgbClr val="000000"/>
              </a:solidFill>
              <a:effectLst/>
              <a:uLnTx/>
              <a:uFillTx/>
              <a:latin typeface="Arial"/>
              <a:cs typeface="Arial"/>
              <a:sym typeface="Arial"/>
            </a:endParaRPr>
          </a:p>
        </p:txBody>
      </p:sp>
      <p:sp>
        <p:nvSpPr>
          <p:cNvPr id="380" name="Google Shape;380;p53"/>
          <p:cNvSpPr txBox="1"/>
          <p:nvPr/>
        </p:nvSpPr>
        <p:spPr>
          <a:xfrm>
            <a:off x="2192594" y="5772515"/>
            <a:ext cx="9371680" cy="167612"/>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Autofit/>
          </a:bodyPr>
          <a:lstStyle/>
          <a:p>
            <a:pPr marL="0" marR="0" lvl="0" indent="0" algn="ctr" defTabSz="914400" rtl="0" eaLnBrk="1" fontAlgn="auto" latinLnBrk="0" hangingPunct="1">
              <a:lnSpc>
                <a:spcPct val="77792"/>
              </a:lnSpc>
              <a:spcBef>
                <a:spcPts val="0"/>
              </a:spcBef>
              <a:spcAft>
                <a:spcPts val="0"/>
              </a:spcAft>
              <a:buClr>
                <a:srgbClr val="000000"/>
              </a:buClr>
              <a:buSzTx/>
              <a:buFont typeface="Arial"/>
              <a:buNone/>
              <a:tabLst/>
              <a:defRPr/>
            </a:pPr>
            <a:r>
              <a:rPr kumimoji="0" lang="en-US" sz="1500" b="1" i="0" u="none" strike="noStrike" kern="0" cap="none" spc="0" normalizeH="0" baseline="0" noProof="0" dirty="0">
                <a:ln>
                  <a:noFill/>
                </a:ln>
                <a:solidFill>
                  <a:srgbClr val="000000"/>
                </a:solidFill>
                <a:effectLst/>
                <a:uLnTx/>
                <a:uFillTx/>
                <a:latin typeface="Arial"/>
                <a:cs typeface="Arial"/>
                <a:sym typeface="Arial"/>
              </a:rPr>
              <a:t>Unqualified opinion on the parent and consolidated financial statements</a:t>
            </a:r>
            <a:endParaRPr kumimoji="0" lang="en-US" sz="1500" b="0" i="0" u="none" strike="noStrike" kern="0" cap="none" spc="0" normalizeH="0" baseline="0" noProof="0" dirty="0">
              <a:ln>
                <a:noFill/>
              </a:ln>
              <a:solidFill>
                <a:srgbClr val="000000"/>
              </a:solidFill>
              <a:effectLst/>
              <a:uLnTx/>
              <a:uFillTx/>
              <a:latin typeface="Arial"/>
              <a:cs typeface="Arial"/>
              <a:sym typeface="Arial"/>
            </a:endParaRPr>
          </a:p>
        </p:txBody>
      </p:sp>
      <p:sp>
        <p:nvSpPr>
          <p:cNvPr id="11" name="Google Shape;376;p53">
            <a:extLst>
              <a:ext uri="{FF2B5EF4-FFF2-40B4-BE49-F238E27FC236}">
                <a16:creationId xmlns:a16="http://schemas.microsoft.com/office/drawing/2014/main" id="{1CA6ECA4-897E-4B63-B535-97408835D6CC}"/>
              </a:ext>
            </a:extLst>
          </p:cNvPr>
          <p:cNvSpPr txBox="1">
            <a:spLocks noGrp="1"/>
          </p:cNvSpPr>
          <p:nvPr>
            <p:ph type="title"/>
          </p:nvPr>
        </p:nvSpPr>
        <p:spPr>
          <a:xfrm>
            <a:off x="607060" y="638175"/>
            <a:ext cx="8229600" cy="457200"/>
          </a:xfrm>
          <a:prstGeom prst="rect">
            <a:avLst/>
          </a:prstGeom>
          <a:noFill/>
          <a:ln>
            <a:noFill/>
          </a:ln>
        </p:spPr>
        <p:txBody>
          <a:bodyPr spcFirstLastPara="1" wrap="square" lIns="0" tIns="0" rIns="0" bIns="0" anchor="t" anchorCtr="0">
            <a:noAutofit/>
          </a:bodyPr>
          <a:lstStyle/>
          <a:p>
            <a:r>
              <a:rPr lang="en-US" noProof="0" dirty="0">
                <a:latin typeface="Arial"/>
                <a:ea typeface="Arial"/>
                <a:cs typeface="Arial"/>
                <a:sym typeface="Arial"/>
              </a:rPr>
              <a:t>1. Annual General Meeting – Ordinary part</a:t>
            </a:r>
            <a:endParaRPr lang="en-US" noProof="0" dirty="0"/>
          </a:p>
        </p:txBody>
      </p:sp>
      <p:sp>
        <p:nvSpPr>
          <p:cNvPr id="12" name="Google Shape;375;p53">
            <a:extLst>
              <a:ext uri="{FF2B5EF4-FFF2-40B4-BE49-F238E27FC236}">
                <a16:creationId xmlns:a16="http://schemas.microsoft.com/office/drawing/2014/main" id="{1A6A3D85-096E-4AD7-B0F2-8790FAEB1A26}"/>
              </a:ext>
            </a:extLst>
          </p:cNvPr>
          <p:cNvSpPr txBox="1">
            <a:spLocks noGrp="1"/>
          </p:cNvSpPr>
          <p:nvPr>
            <p:ph type="subTitle" idx="1"/>
          </p:nvPr>
        </p:nvSpPr>
        <p:spPr>
          <a:xfrm>
            <a:off x="607060" y="1085485"/>
            <a:ext cx="8229600" cy="296480"/>
          </a:xfrm>
          <a:prstGeom prst="rect">
            <a:avLst/>
          </a:prstGeom>
          <a:noFill/>
          <a:ln>
            <a:noFill/>
          </a:ln>
        </p:spPr>
        <p:txBody>
          <a:bodyPr spcFirstLastPara="1" wrap="square" lIns="0" tIns="0" rIns="0" bIns="0" anchor="t" anchorCtr="0">
            <a:noAutofit/>
          </a:bodyPr>
          <a:lstStyle/>
          <a:p>
            <a:pPr marL="0" indent="0"/>
            <a:r>
              <a:rPr lang="en-US" noProof="0" dirty="0"/>
              <a:t>Reports on the parent company and Group consolidated financial statements</a:t>
            </a:r>
          </a:p>
          <a:p>
            <a:pPr marL="0" indent="0"/>
            <a:endParaRPr lang="en-US" noProof="0" dirty="0"/>
          </a:p>
        </p:txBody>
      </p:sp>
      <p:sp>
        <p:nvSpPr>
          <p:cNvPr id="3" name="Google Shape;369;p52">
            <a:extLst>
              <a:ext uri="{FF2B5EF4-FFF2-40B4-BE49-F238E27FC236}">
                <a16:creationId xmlns:a16="http://schemas.microsoft.com/office/drawing/2014/main" id="{477B3B23-0135-D009-6C35-B26247CF526A}"/>
              </a:ext>
            </a:extLst>
          </p:cNvPr>
          <p:cNvSpPr txBox="1">
            <a:spLocks noGrp="1"/>
          </p:cNvSpPr>
          <p:nvPr>
            <p:ph type="ftr" idx="11"/>
          </p:nvPr>
        </p:nvSpPr>
        <p:spPr>
          <a:xfrm>
            <a:off x="607060" y="6355080"/>
            <a:ext cx="5309024" cy="137160"/>
          </a:xfrm>
        </p:spPr>
        <p:txBody>
          <a:bodyPr/>
          <a:lstStyle/>
          <a:p>
            <a:r>
              <a:rPr lang="en-US" dirty="0"/>
              <a:t>L’Oréal – Annual General Meeting of April 24, 2026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74">
          <a:extLst>
            <a:ext uri="{FF2B5EF4-FFF2-40B4-BE49-F238E27FC236}">
              <a16:creationId xmlns:a16="http://schemas.microsoft.com/office/drawing/2014/main" id="{6020B7AA-D058-1652-EC04-A190C7C27DB8}"/>
            </a:ext>
          </a:extLst>
        </p:cNvPr>
        <p:cNvGrpSpPr/>
        <p:nvPr/>
      </p:nvGrpSpPr>
      <p:grpSpPr>
        <a:xfrm>
          <a:off x="0" y="0"/>
          <a:ext cx="0" cy="0"/>
          <a:chOff x="0" y="0"/>
          <a:chExt cx="0" cy="0"/>
        </a:xfrm>
      </p:grpSpPr>
      <p:sp>
        <p:nvSpPr>
          <p:cNvPr id="31" name="Rectangle 30">
            <a:extLst>
              <a:ext uri="{FF2B5EF4-FFF2-40B4-BE49-F238E27FC236}">
                <a16:creationId xmlns:a16="http://schemas.microsoft.com/office/drawing/2014/main" id="{1EF09413-F1B4-B244-EF62-315275AF831E}"/>
              </a:ext>
            </a:extLst>
          </p:cNvPr>
          <p:cNvSpPr/>
          <p:nvPr/>
        </p:nvSpPr>
        <p:spPr>
          <a:xfrm>
            <a:off x="2845248" y="4652223"/>
            <a:ext cx="8973788" cy="1620000"/>
          </a:xfrm>
          <a:prstGeom prst="rect">
            <a:avLst/>
          </a:prstGeom>
          <a:noFill/>
          <a:ln>
            <a:solidFill>
              <a:srgbClr val="702E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
        <p:nvSpPr>
          <p:cNvPr id="30" name="Rectangle 29">
            <a:extLst>
              <a:ext uri="{FF2B5EF4-FFF2-40B4-BE49-F238E27FC236}">
                <a16:creationId xmlns:a16="http://schemas.microsoft.com/office/drawing/2014/main" id="{EDF165B8-8D51-26E2-5CA8-93B26BCC797D}"/>
              </a:ext>
            </a:extLst>
          </p:cNvPr>
          <p:cNvSpPr/>
          <p:nvPr/>
        </p:nvSpPr>
        <p:spPr>
          <a:xfrm>
            <a:off x="2845248" y="3864238"/>
            <a:ext cx="8973788" cy="720000"/>
          </a:xfrm>
          <a:prstGeom prst="rect">
            <a:avLst/>
          </a:prstGeom>
          <a:noFill/>
          <a:ln>
            <a:solidFill>
              <a:srgbClr val="702E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
        <p:nvSpPr>
          <p:cNvPr id="29" name="Rectangle 28">
            <a:extLst>
              <a:ext uri="{FF2B5EF4-FFF2-40B4-BE49-F238E27FC236}">
                <a16:creationId xmlns:a16="http://schemas.microsoft.com/office/drawing/2014/main" id="{8006F081-8152-5ADC-6EE2-6C0CDDAB2917}"/>
              </a:ext>
            </a:extLst>
          </p:cNvPr>
          <p:cNvSpPr/>
          <p:nvPr/>
        </p:nvSpPr>
        <p:spPr>
          <a:xfrm>
            <a:off x="2845248" y="3120817"/>
            <a:ext cx="8973788" cy="684000"/>
          </a:xfrm>
          <a:prstGeom prst="rect">
            <a:avLst/>
          </a:prstGeom>
          <a:noFill/>
          <a:ln>
            <a:solidFill>
              <a:srgbClr val="702E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
        <p:nvSpPr>
          <p:cNvPr id="377" name="Google Shape;377;p53">
            <a:extLst>
              <a:ext uri="{FF2B5EF4-FFF2-40B4-BE49-F238E27FC236}">
                <a16:creationId xmlns:a16="http://schemas.microsoft.com/office/drawing/2014/main" id="{3D7E5351-8924-DC84-05B9-6C5ED23A4416}"/>
              </a:ext>
            </a:extLst>
          </p:cNvPr>
          <p:cNvSpPr txBox="1">
            <a:spLocks noGrp="1"/>
          </p:cNvSpPr>
          <p:nvPr>
            <p:ph type="sldNum" idx="12"/>
          </p:nvPr>
        </p:nvSpPr>
        <p:spPr>
          <a:xfrm>
            <a:off x="10302300" y="6492240"/>
            <a:ext cx="1280100" cy="137100"/>
          </a:xfrm>
          <a:prstGeom prst="rect">
            <a:avLst/>
          </a:prstGeom>
          <a:noFill/>
          <a:ln>
            <a:noFill/>
          </a:ln>
        </p:spPr>
        <p:txBody>
          <a:bodyPr spcFirstLastPara="1" wrap="square" lIns="0" tIns="0" rIns="0" bIns="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7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lang="en-US" sz="700" b="0" i="0" u="none" strike="noStrike" kern="0" cap="none" spc="0" normalizeH="0" baseline="0" noProof="0" dirty="0">
              <a:ln>
                <a:noFill/>
              </a:ln>
              <a:solidFill>
                <a:srgbClr val="000000"/>
              </a:solidFill>
              <a:effectLst/>
              <a:uLnTx/>
              <a:uFillTx/>
              <a:latin typeface="Arial"/>
              <a:cs typeface="Arial"/>
              <a:sym typeface="Arial"/>
            </a:endParaRPr>
          </a:p>
        </p:txBody>
      </p:sp>
      <p:sp>
        <p:nvSpPr>
          <p:cNvPr id="11" name="Google Shape;376;p53">
            <a:extLst>
              <a:ext uri="{FF2B5EF4-FFF2-40B4-BE49-F238E27FC236}">
                <a16:creationId xmlns:a16="http://schemas.microsoft.com/office/drawing/2014/main" id="{D03DCCF8-A2F4-C06D-2D87-A33F7E3AC3E4}"/>
              </a:ext>
            </a:extLst>
          </p:cNvPr>
          <p:cNvSpPr txBox="1">
            <a:spLocks noGrp="1"/>
          </p:cNvSpPr>
          <p:nvPr>
            <p:ph type="title"/>
          </p:nvPr>
        </p:nvSpPr>
        <p:spPr>
          <a:xfrm>
            <a:off x="607059" y="638175"/>
            <a:ext cx="10101336" cy="457200"/>
          </a:xfrm>
          <a:prstGeom prst="rect">
            <a:avLst/>
          </a:prstGeom>
          <a:noFill/>
          <a:ln>
            <a:noFill/>
          </a:ln>
        </p:spPr>
        <p:txBody>
          <a:bodyPr spcFirstLastPara="1" wrap="square" lIns="0" tIns="0" rIns="0" bIns="0" anchor="t" anchorCtr="0">
            <a:noAutofit/>
          </a:bodyPr>
          <a:lstStyle/>
          <a:p>
            <a:r>
              <a:rPr lang="en-US" noProof="0" dirty="0">
                <a:latin typeface="Arial"/>
                <a:ea typeface="Arial"/>
                <a:cs typeface="Arial"/>
                <a:sym typeface="Arial"/>
              </a:rPr>
              <a:t>2. Annual General Meeting – Ordinary and Extraordinary part</a:t>
            </a:r>
            <a:endParaRPr lang="en-US" noProof="0" dirty="0"/>
          </a:p>
        </p:txBody>
      </p:sp>
      <p:sp>
        <p:nvSpPr>
          <p:cNvPr id="12" name="Google Shape;375;p53">
            <a:extLst>
              <a:ext uri="{FF2B5EF4-FFF2-40B4-BE49-F238E27FC236}">
                <a16:creationId xmlns:a16="http://schemas.microsoft.com/office/drawing/2014/main" id="{637851E9-FDBE-DA9C-F56E-6C6D9ADEE7C0}"/>
              </a:ext>
            </a:extLst>
          </p:cNvPr>
          <p:cNvSpPr txBox="1">
            <a:spLocks noGrp="1"/>
          </p:cNvSpPr>
          <p:nvPr>
            <p:ph type="subTitle" idx="1"/>
          </p:nvPr>
        </p:nvSpPr>
        <p:spPr>
          <a:xfrm>
            <a:off x="607060" y="1085485"/>
            <a:ext cx="8229600" cy="296480"/>
          </a:xfrm>
          <a:prstGeom prst="rect">
            <a:avLst/>
          </a:prstGeom>
          <a:noFill/>
          <a:ln>
            <a:noFill/>
          </a:ln>
        </p:spPr>
        <p:txBody>
          <a:bodyPr spcFirstLastPara="1" wrap="square" lIns="0" tIns="0" rIns="0" bIns="0" anchor="t" anchorCtr="0">
            <a:noAutofit/>
          </a:bodyPr>
          <a:lstStyle/>
          <a:p>
            <a:pPr marL="0" indent="0"/>
            <a:r>
              <a:rPr lang="en-US" noProof="0" dirty="0"/>
              <a:t>Other reports</a:t>
            </a:r>
          </a:p>
        </p:txBody>
      </p:sp>
      <p:sp>
        <p:nvSpPr>
          <p:cNvPr id="5" name="Espace réservé du texte 12">
            <a:extLst>
              <a:ext uri="{FF2B5EF4-FFF2-40B4-BE49-F238E27FC236}">
                <a16:creationId xmlns:a16="http://schemas.microsoft.com/office/drawing/2014/main" id="{A4BEF682-4784-85EF-1D19-B3570029ECE7}"/>
              </a:ext>
            </a:extLst>
          </p:cNvPr>
          <p:cNvSpPr txBox="1">
            <a:spLocks/>
          </p:cNvSpPr>
          <p:nvPr/>
        </p:nvSpPr>
        <p:spPr>
          <a:xfrm>
            <a:off x="607060" y="1487227"/>
            <a:ext cx="10975340" cy="922817"/>
          </a:xfrm>
          <a:prstGeom prst="rect">
            <a:avLst/>
          </a:prstGeom>
          <a:noFill/>
          <a:ln>
            <a:noFill/>
          </a:ln>
        </p:spPr>
        <p:txBody>
          <a:bodyPr spcFirstLastPara="1" wrap="square" lIns="0" tIns="0" rIns="0" bIns="0" anchor="b"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5C7EAB"/>
              </a:buClr>
              <a:buSzPts val="1600"/>
              <a:buFont typeface="Arial"/>
              <a:buNone/>
              <a:tabLst/>
              <a:defRPr/>
            </a:pPr>
            <a:r>
              <a:rPr lang="en-US" sz="1600" b="1" noProof="0" dirty="0">
                <a:solidFill>
                  <a:srgbClr val="AA3769"/>
                </a:solidFill>
              </a:rPr>
              <a:t>Special Report on related-party agreements (pages 138 and 139 of the Universal Registration Document)</a:t>
            </a:r>
          </a:p>
          <a:p>
            <a:pPr marL="285750" indent="-285750" algn="l">
              <a:spcBef>
                <a:spcPts val="600"/>
              </a:spcBef>
              <a:buClr>
                <a:srgbClr val="AA3769"/>
              </a:buClr>
              <a:buSzPts val="1450"/>
              <a:buFont typeface="Arial"/>
              <a:buChar char="•"/>
              <a:tabLst>
                <a:tab pos="239178" algn="l"/>
              </a:tabLst>
            </a:pPr>
            <a:r>
              <a:rPr lang="en-US" sz="1400" noProof="0" dirty="0"/>
              <a:t>Agreement related to the suspension of Nicolas Hieronimus’ employment contract (already approved by the Annual General Meeting of April 20, 2021)</a:t>
            </a:r>
          </a:p>
        </p:txBody>
      </p:sp>
      <p:sp>
        <p:nvSpPr>
          <p:cNvPr id="6" name="Espace réservé du texte 12">
            <a:extLst>
              <a:ext uri="{FF2B5EF4-FFF2-40B4-BE49-F238E27FC236}">
                <a16:creationId xmlns:a16="http://schemas.microsoft.com/office/drawing/2014/main" id="{A84C86B3-1291-6FD8-21C0-32F354DD4F9F}"/>
              </a:ext>
            </a:extLst>
          </p:cNvPr>
          <p:cNvSpPr txBox="1">
            <a:spLocks/>
          </p:cNvSpPr>
          <p:nvPr/>
        </p:nvSpPr>
        <p:spPr>
          <a:xfrm>
            <a:off x="607061" y="2507172"/>
            <a:ext cx="11323451" cy="963854"/>
          </a:xfrm>
          <a:prstGeom prst="rect">
            <a:avLst/>
          </a:prstGeom>
        </p:spPr>
        <p:txBody>
          <a:bodyPr vert="horz" wrap="square" lIns="0" tIns="0" rIns="0" bIns="0" rtlCol="0">
            <a:spAutoFit/>
          </a:bodyPr>
          <a:lstStyle>
            <a:lvl1pPr marL="0" indent="0" algn="l" defTabSz="914400" rtl="0" eaLnBrk="1" latinLnBrk="0" hangingPunct="1">
              <a:lnSpc>
                <a:spcPct val="105000"/>
              </a:lnSpc>
              <a:spcBef>
                <a:spcPts val="1000"/>
              </a:spcBef>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1pPr>
            <a:lvl2pPr marL="0" indent="0" algn="l" defTabSz="914400" rtl="0" eaLnBrk="1" latinLnBrk="0" hangingPunct="1">
              <a:lnSpc>
                <a:spcPct val="105000"/>
              </a:lnSpc>
              <a:spcBef>
                <a:spcPts val="0"/>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2pPr>
            <a:lvl3pPr marL="144000" indent="0" algn="l" defTabSz="914400" rtl="0" eaLnBrk="1" latinLnBrk="0" hangingPunct="1">
              <a:lnSpc>
                <a:spcPct val="110000"/>
              </a:lnSpc>
              <a:spcBef>
                <a:spcPts val="0"/>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3pPr>
            <a:lvl4pPr marL="288000" indent="0" algn="l" defTabSz="914400" rtl="0" eaLnBrk="1" latinLnBrk="0" hangingPunct="1">
              <a:lnSpc>
                <a:spcPct val="110000"/>
              </a:lnSpc>
              <a:spcBef>
                <a:spcPts val="0"/>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432000" indent="0" algn="l" defTabSz="914400" rtl="0" eaLnBrk="1" latinLnBrk="0" hangingPunct="1">
              <a:lnSpc>
                <a:spcPct val="110000"/>
              </a:lnSpc>
              <a:spcBef>
                <a:spcPts val="0"/>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
                <a:srgbClr val="5C7EAB"/>
              </a:buClr>
              <a:buSzPts val="1600"/>
              <a:buFont typeface="Arial"/>
              <a:buNone/>
              <a:tabLst/>
              <a:defRPr/>
            </a:pPr>
            <a:r>
              <a:rPr lang="en-US" sz="1600" b="1" noProof="0" dirty="0">
                <a:solidFill>
                  <a:srgbClr val="AA3769"/>
                </a:solidFill>
                <a:latin typeface="Arial"/>
                <a:cs typeface="Arial"/>
              </a:rPr>
              <a:t>Special reports relating to transactions which affect the Company’s share capital (pages 434 and 436 of the Universal Registration Document)</a:t>
            </a:r>
          </a:p>
          <a:p>
            <a:pPr marL="0" marR="0" lvl="1" indent="0" algn="l" defTabSz="914400" rtl="0" eaLnBrk="1" fontAlgn="auto" latinLnBrk="0" hangingPunct="1">
              <a:lnSpc>
                <a:spcPct val="105000"/>
              </a:lnSpc>
              <a:spcBef>
                <a:spcPts val="1800"/>
              </a:spcBef>
              <a:spcAft>
                <a:spcPts val="500"/>
              </a:spcAft>
              <a:buClr>
                <a:srgbClr val="7D7D7D">
                  <a:lumMod val="75000"/>
                </a:srgbClr>
              </a:buClr>
              <a:buSzPct val="100000"/>
              <a:buFont typeface="Arial" panose="020B0604020202020204" pitchFamily="34" charset="0"/>
              <a:buNone/>
              <a:tabLst>
                <a:tab pos="239178" algn="l"/>
              </a:tabLst>
              <a:defRPr/>
            </a:pPr>
            <a:endParaRPr kumimoji="0" lang="en-US" sz="1600" b="1" i="0" u="none" strike="noStrike" kern="1200" cap="none" spc="0" normalizeH="0" baseline="0" noProof="0" dirty="0">
              <a:ln>
                <a:noFill/>
              </a:ln>
              <a:solidFill>
                <a:srgbClr val="AA3769"/>
              </a:solidFill>
              <a:effectLst/>
              <a:uLnTx/>
              <a:uFillTx/>
              <a:latin typeface="Arial"/>
              <a:ea typeface="+mn-ea"/>
              <a:cs typeface="Arial"/>
              <a:sym typeface="Arial"/>
            </a:endParaRPr>
          </a:p>
        </p:txBody>
      </p:sp>
      <p:sp>
        <p:nvSpPr>
          <p:cNvPr id="9" name="Rectangle 8">
            <a:extLst>
              <a:ext uri="{FF2B5EF4-FFF2-40B4-BE49-F238E27FC236}">
                <a16:creationId xmlns:a16="http://schemas.microsoft.com/office/drawing/2014/main" id="{F48ACBDE-047A-4C6F-9BFC-906F7BA8D95B}"/>
              </a:ext>
            </a:extLst>
          </p:cNvPr>
          <p:cNvSpPr/>
          <p:nvPr/>
        </p:nvSpPr>
        <p:spPr>
          <a:xfrm>
            <a:off x="607060" y="3116913"/>
            <a:ext cx="2160000" cy="684000"/>
          </a:xfrm>
          <a:prstGeom prst="rect">
            <a:avLst/>
          </a:prstGeom>
          <a:noFill/>
          <a:ln>
            <a:solidFill>
              <a:srgbClr val="702E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1" i="0" u="none" strike="noStrike" kern="0" cap="none" spc="0" normalizeH="0" baseline="0" noProof="0" dirty="0">
                <a:ln>
                  <a:noFill/>
                </a:ln>
                <a:solidFill>
                  <a:srgbClr val="000000"/>
                </a:solidFill>
                <a:effectLst/>
                <a:uLnTx/>
                <a:uFillTx/>
                <a:latin typeface="Arial"/>
                <a:ea typeface="+mn-ea"/>
                <a:cs typeface="Arial"/>
                <a:sym typeface="Arial"/>
              </a:rPr>
              <a:t>17</a:t>
            </a:r>
            <a:r>
              <a:rPr kumimoji="0" lang="en-US" sz="1400" b="1" i="0" u="none" strike="noStrike" kern="0" cap="none" spc="0" normalizeH="0" baseline="30000" noProof="0" dirty="0">
                <a:ln>
                  <a:noFill/>
                </a:ln>
                <a:solidFill>
                  <a:srgbClr val="000000"/>
                </a:solidFill>
                <a:effectLst/>
                <a:uLnTx/>
                <a:uFillTx/>
                <a:latin typeface="Arial"/>
                <a:ea typeface="+mn-ea"/>
                <a:cs typeface="Arial"/>
                <a:sym typeface="Arial"/>
              </a:rPr>
              <a:t>th</a:t>
            </a:r>
            <a:r>
              <a:rPr kumimoji="0" lang="en-US" sz="1400" b="1" i="0" u="none" strike="noStrike" kern="0" cap="none" spc="0" normalizeH="0" baseline="0" noProof="0" dirty="0">
                <a:ln>
                  <a:noFill/>
                </a:ln>
                <a:solidFill>
                  <a:srgbClr val="000000"/>
                </a:solidFill>
                <a:effectLst/>
                <a:uLnTx/>
                <a:uFillTx/>
                <a:latin typeface="Arial"/>
                <a:ea typeface="+mn-ea"/>
                <a:cs typeface="Arial"/>
                <a:sym typeface="Arial"/>
              </a:rPr>
              <a:t> resolution</a:t>
            </a:r>
          </a:p>
        </p:txBody>
      </p:sp>
      <p:sp>
        <p:nvSpPr>
          <p:cNvPr id="21" name="Rectangle 20">
            <a:extLst>
              <a:ext uri="{FF2B5EF4-FFF2-40B4-BE49-F238E27FC236}">
                <a16:creationId xmlns:a16="http://schemas.microsoft.com/office/drawing/2014/main" id="{2199B4A3-9EA8-D22C-28E2-A33B4F130E3F}"/>
              </a:ext>
            </a:extLst>
          </p:cNvPr>
          <p:cNvSpPr/>
          <p:nvPr/>
        </p:nvSpPr>
        <p:spPr>
          <a:xfrm>
            <a:off x="607060" y="3866568"/>
            <a:ext cx="2160000" cy="720000"/>
          </a:xfrm>
          <a:prstGeom prst="rect">
            <a:avLst/>
          </a:prstGeom>
          <a:noFill/>
          <a:ln>
            <a:solidFill>
              <a:srgbClr val="702E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1" i="0" u="none" strike="noStrike" kern="0" cap="none" spc="0" normalizeH="0" baseline="0" noProof="0" dirty="0">
                <a:ln>
                  <a:noFill/>
                </a:ln>
                <a:solidFill>
                  <a:srgbClr val="000000"/>
                </a:solidFill>
                <a:effectLst/>
                <a:uLnTx/>
                <a:uFillTx/>
                <a:latin typeface="Arial"/>
                <a:ea typeface="+mn-ea"/>
                <a:cs typeface="Arial"/>
                <a:sym typeface="Arial"/>
              </a:rPr>
              <a:t>18</a:t>
            </a:r>
            <a:r>
              <a:rPr kumimoji="0" lang="en-US" sz="1400" b="1" i="0" u="none" strike="noStrike" kern="0" cap="none" spc="0" normalizeH="0" baseline="30000" noProof="0" dirty="0">
                <a:ln>
                  <a:noFill/>
                </a:ln>
                <a:solidFill>
                  <a:srgbClr val="000000"/>
                </a:solidFill>
                <a:effectLst/>
                <a:uLnTx/>
                <a:uFillTx/>
                <a:latin typeface="Arial"/>
                <a:ea typeface="+mn-ea"/>
                <a:cs typeface="Arial"/>
                <a:sym typeface="Arial"/>
              </a:rPr>
              <a:t>th</a:t>
            </a:r>
            <a:r>
              <a:rPr kumimoji="0" lang="en-US" sz="1400" b="1" i="0" u="none" strike="noStrike" kern="0" cap="none" spc="0" normalizeH="0" baseline="0" noProof="0" dirty="0">
                <a:ln>
                  <a:noFill/>
                </a:ln>
                <a:solidFill>
                  <a:srgbClr val="000000"/>
                </a:solidFill>
                <a:effectLst/>
                <a:uLnTx/>
                <a:uFillTx/>
                <a:latin typeface="Arial"/>
                <a:ea typeface="+mn-ea"/>
                <a:cs typeface="Arial"/>
                <a:sym typeface="Arial"/>
              </a:rPr>
              <a:t> resolution</a:t>
            </a:r>
          </a:p>
        </p:txBody>
      </p:sp>
      <p:sp>
        <p:nvSpPr>
          <p:cNvPr id="22" name="Rectangle 21">
            <a:extLst>
              <a:ext uri="{FF2B5EF4-FFF2-40B4-BE49-F238E27FC236}">
                <a16:creationId xmlns:a16="http://schemas.microsoft.com/office/drawing/2014/main" id="{54D8C5B7-6A83-4018-820C-B57A0030C0CF}"/>
              </a:ext>
            </a:extLst>
          </p:cNvPr>
          <p:cNvSpPr/>
          <p:nvPr/>
        </p:nvSpPr>
        <p:spPr>
          <a:xfrm>
            <a:off x="607060" y="4652223"/>
            <a:ext cx="2160000" cy="1620000"/>
          </a:xfrm>
          <a:prstGeom prst="rect">
            <a:avLst/>
          </a:prstGeom>
          <a:noFill/>
          <a:ln>
            <a:solidFill>
              <a:srgbClr val="702E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1" i="0" u="none" strike="noStrike" kern="0" cap="none" spc="0" normalizeH="0" baseline="0" noProof="0" dirty="0">
                <a:ln>
                  <a:noFill/>
                </a:ln>
                <a:solidFill>
                  <a:srgbClr val="000000"/>
                </a:solidFill>
                <a:effectLst/>
                <a:uLnTx/>
                <a:uFillTx/>
                <a:latin typeface="Arial"/>
                <a:ea typeface="+mn-ea"/>
                <a:cs typeface="Arial"/>
                <a:sym typeface="Arial"/>
              </a:rPr>
              <a:t>19</a:t>
            </a:r>
            <a:r>
              <a:rPr kumimoji="0" lang="en-US" sz="1400" b="1" i="0" u="none" strike="noStrike" kern="0" cap="none" spc="0" normalizeH="0" baseline="30000" noProof="0" dirty="0">
                <a:ln>
                  <a:noFill/>
                </a:ln>
                <a:solidFill>
                  <a:srgbClr val="000000"/>
                </a:solidFill>
                <a:effectLst/>
                <a:uLnTx/>
                <a:uFillTx/>
                <a:latin typeface="Arial"/>
                <a:ea typeface="+mn-ea"/>
                <a:cs typeface="Arial"/>
                <a:sym typeface="Arial"/>
              </a:rPr>
              <a:t>th</a:t>
            </a:r>
            <a:r>
              <a:rPr kumimoji="0" lang="en-US" sz="1400" b="1" i="0" u="none" strike="noStrike" kern="0" cap="none" spc="0" normalizeH="0" baseline="0" noProof="0" dirty="0">
                <a:ln>
                  <a:noFill/>
                </a:ln>
                <a:solidFill>
                  <a:srgbClr val="000000"/>
                </a:solidFill>
                <a:effectLst/>
                <a:uLnTx/>
                <a:uFillTx/>
                <a:latin typeface="Arial"/>
                <a:ea typeface="+mn-ea"/>
                <a:cs typeface="Arial"/>
                <a:sym typeface="Arial"/>
              </a:rPr>
              <a:t> resolution</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1" i="0" u="none" strike="noStrike" kern="0" cap="none" spc="0" normalizeH="0" baseline="0" noProof="0" dirty="0">
              <a:ln>
                <a:noFill/>
              </a:ln>
              <a:solidFill>
                <a:srgbClr val="000000"/>
              </a:solidFill>
              <a:effectLst/>
              <a:uLnTx/>
              <a:uFillTx/>
              <a:latin typeface="Arial"/>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1" i="0" u="none" strike="noStrike" kern="0" cap="none" spc="0" normalizeH="0" baseline="0" noProof="0" dirty="0">
                <a:ln>
                  <a:noFill/>
                </a:ln>
                <a:solidFill>
                  <a:srgbClr val="000000"/>
                </a:solidFill>
                <a:effectLst/>
                <a:uLnTx/>
                <a:uFillTx/>
                <a:latin typeface="Arial"/>
                <a:ea typeface="+mn-ea"/>
                <a:cs typeface="Arial"/>
                <a:sym typeface="Arial"/>
              </a:rPr>
              <a:t>20</a:t>
            </a:r>
            <a:r>
              <a:rPr kumimoji="0" lang="en-US" sz="1400" b="1" i="0" u="none" strike="noStrike" kern="0" cap="none" spc="0" normalizeH="0" baseline="30000" noProof="0" dirty="0">
                <a:ln>
                  <a:noFill/>
                </a:ln>
                <a:solidFill>
                  <a:srgbClr val="000000"/>
                </a:solidFill>
                <a:effectLst/>
                <a:uLnTx/>
                <a:uFillTx/>
                <a:latin typeface="Arial"/>
                <a:ea typeface="+mn-ea"/>
                <a:cs typeface="Arial"/>
                <a:sym typeface="Arial"/>
              </a:rPr>
              <a:t>th</a:t>
            </a:r>
            <a:r>
              <a:rPr kumimoji="0" lang="en-US" sz="1400" b="1" i="0" u="none" strike="noStrike" kern="0" cap="none" spc="0" normalizeH="0" baseline="0" noProof="0" dirty="0">
                <a:ln>
                  <a:noFill/>
                </a:ln>
                <a:solidFill>
                  <a:srgbClr val="000000"/>
                </a:solidFill>
                <a:effectLst/>
                <a:uLnTx/>
                <a:uFillTx/>
                <a:latin typeface="Arial"/>
                <a:ea typeface="+mn-ea"/>
                <a:cs typeface="Arial"/>
                <a:sym typeface="Arial"/>
              </a:rPr>
              <a:t> resolution</a:t>
            </a:r>
          </a:p>
        </p:txBody>
      </p:sp>
      <p:sp>
        <p:nvSpPr>
          <p:cNvPr id="23" name="Rectangle 22">
            <a:extLst>
              <a:ext uri="{FF2B5EF4-FFF2-40B4-BE49-F238E27FC236}">
                <a16:creationId xmlns:a16="http://schemas.microsoft.com/office/drawing/2014/main" id="{5219F93F-F7E6-50F2-04A4-2F88E5E005F0}"/>
              </a:ext>
            </a:extLst>
          </p:cNvPr>
          <p:cNvSpPr/>
          <p:nvPr/>
        </p:nvSpPr>
        <p:spPr>
          <a:xfrm>
            <a:off x="2845248" y="3116913"/>
            <a:ext cx="4827600" cy="684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spcBef>
                <a:spcPts val="1200"/>
              </a:spcBef>
              <a:buClr>
                <a:srgbClr val="AA3769"/>
              </a:buClr>
              <a:buSzPts val="1450"/>
              <a:buFont typeface="Arial"/>
              <a:buChar char="•"/>
              <a:tabLst>
                <a:tab pos="239178" algn="l"/>
              </a:tabLst>
              <a:defRPr/>
            </a:pPr>
            <a:r>
              <a:rPr lang="en-US" sz="1250" noProof="0" dirty="0">
                <a:solidFill>
                  <a:srgbClr val="000000"/>
                </a:solidFill>
                <a:latin typeface="Arial"/>
              </a:rPr>
              <a:t>Report on the share capital reduction </a:t>
            </a:r>
          </a:p>
        </p:txBody>
      </p:sp>
      <p:sp>
        <p:nvSpPr>
          <p:cNvPr id="24" name="Rectangle 23">
            <a:extLst>
              <a:ext uri="{FF2B5EF4-FFF2-40B4-BE49-F238E27FC236}">
                <a16:creationId xmlns:a16="http://schemas.microsoft.com/office/drawing/2014/main" id="{7B642B1E-8939-C3DC-7E06-BC285F7E9821}"/>
              </a:ext>
            </a:extLst>
          </p:cNvPr>
          <p:cNvSpPr/>
          <p:nvPr/>
        </p:nvSpPr>
        <p:spPr>
          <a:xfrm>
            <a:off x="7751036" y="3116913"/>
            <a:ext cx="4068000" cy="684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
                <a:srgbClr val="AA3769"/>
              </a:buClr>
              <a:buSzTx/>
              <a:buFont typeface="Wingdings" panose="05000000000000000000" pitchFamily="2" charset="2"/>
              <a:buChar char="Ø"/>
              <a:tabLst/>
              <a:defRPr/>
            </a:pPr>
            <a:r>
              <a:rPr kumimoji="0" lang="en-US" sz="1250" b="0" i="0" u="none" strike="noStrike" kern="0" cap="none" spc="0" normalizeH="0" baseline="0" noProof="0" dirty="0">
                <a:ln>
                  <a:noFill/>
                </a:ln>
                <a:solidFill>
                  <a:srgbClr val="000000"/>
                </a:solidFill>
                <a:effectLst/>
                <a:uLnTx/>
                <a:uFillTx/>
                <a:latin typeface="Arial"/>
                <a:ea typeface="+mn-ea"/>
                <a:cs typeface="+mn-cs"/>
                <a:sym typeface="Arial"/>
              </a:rPr>
              <a:t>No matters to report on the reasons for and the terms and conditions of the planned share capital reduction</a:t>
            </a:r>
          </a:p>
        </p:txBody>
      </p:sp>
      <p:sp>
        <p:nvSpPr>
          <p:cNvPr id="25" name="Rectangle 24">
            <a:extLst>
              <a:ext uri="{FF2B5EF4-FFF2-40B4-BE49-F238E27FC236}">
                <a16:creationId xmlns:a16="http://schemas.microsoft.com/office/drawing/2014/main" id="{0B941A91-A23E-E414-BA69-EE71ECEDD3A4}"/>
              </a:ext>
            </a:extLst>
          </p:cNvPr>
          <p:cNvSpPr/>
          <p:nvPr/>
        </p:nvSpPr>
        <p:spPr>
          <a:xfrm>
            <a:off x="2845248" y="3870508"/>
            <a:ext cx="4827600" cy="72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1200"/>
              </a:spcBef>
              <a:spcAft>
                <a:spcPts val="0"/>
              </a:spcAft>
              <a:buClr>
                <a:srgbClr val="AA3769"/>
              </a:buClr>
              <a:buSzPts val="1450"/>
              <a:buFont typeface="Arial"/>
              <a:buChar char="•"/>
              <a:tabLst>
                <a:tab pos="239178" algn="l"/>
              </a:tabLst>
              <a:defRPr/>
            </a:pPr>
            <a:r>
              <a:rPr kumimoji="0" lang="en-US" sz="1250" b="0" i="0" u="none" strike="noStrike" kern="0" cap="none" spc="0" normalizeH="0" baseline="0" noProof="0" dirty="0">
                <a:ln>
                  <a:noFill/>
                </a:ln>
                <a:solidFill>
                  <a:srgbClr val="000000"/>
                </a:solidFill>
                <a:effectLst/>
                <a:uLnTx/>
                <a:uFillTx/>
                <a:latin typeface="Arial"/>
                <a:ea typeface="+mn-ea"/>
                <a:cs typeface="+mn-cs"/>
                <a:sym typeface="Arial"/>
              </a:rPr>
              <a:t>Report on the </a:t>
            </a:r>
            <a:r>
              <a:rPr lang="en-US" sz="1250" noProof="0" dirty="0">
                <a:solidFill>
                  <a:srgbClr val="000000"/>
                </a:solidFill>
                <a:latin typeface="Arial"/>
              </a:rPr>
              <a:t>authorization of free grants of existing shares and/or shares to be issued</a:t>
            </a:r>
          </a:p>
        </p:txBody>
      </p:sp>
      <p:sp>
        <p:nvSpPr>
          <p:cNvPr id="26" name="Rectangle 25">
            <a:extLst>
              <a:ext uri="{FF2B5EF4-FFF2-40B4-BE49-F238E27FC236}">
                <a16:creationId xmlns:a16="http://schemas.microsoft.com/office/drawing/2014/main" id="{51CC8CA1-181F-E9C0-5F07-032D2896D0D1}"/>
              </a:ext>
            </a:extLst>
          </p:cNvPr>
          <p:cNvSpPr/>
          <p:nvPr/>
        </p:nvSpPr>
        <p:spPr>
          <a:xfrm>
            <a:off x="7751036" y="3866568"/>
            <a:ext cx="4068000" cy="72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
                <a:srgbClr val="AA3769"/>
              </a:buClr>
              <a:buSzTx/>
              <a:buFont typeface="Wingdings" panose="05000000000000000000" pitchFamily="2" charset="2"/>
              <a:buChar char="Ø"/>
              <a:tabLst/>
              <a:defRPr/>
            </a:pPr>
            <a:r>
              <a:rPr kumimoji="0" lang="en-US" sz="1250" b="0" i="0" u="none" strike="noStrike" kern="0" cap="none" spc="0" normalizeH="0" baseline="0" noProof="0" dirty="0">
                <a:ln>
                  <a:noFill/>
                </a:ln>
                <a:solidFill>
                  <a:srgbClr val="000000"/>
                </a:solidFill>
                <a:effectLst/>
                <a:uLnTx/>
                <a:uFillTx/>
                <a:latin typeface="Arial"/>
                <a:ea typeface="+mn-ea"/>
                <a:cs typeface="+mn-cs"/>
                <a:sym typeface="Arial"/>
              </a:rPr>
              <a:t>No matters to report on the information provided to the Board of Directors’ report, with respect to the proposed authorization to grant free shares</a:t>
            </a:r>
            <a:endParaRPr kumimoji="0" lang="en-US" sz="1250" b="0" i="0" u="none" strike="noStrike" kern="0" cap="none" spc="0" normalizeH="0" baseline="0" noProof="0" dirty="0">
              <a:ln>
                <a:noFill/>
              </a:ln>
              <a:solidFill>
                <a:srgbClr val="000000"/>
              </a:solidFill>
              <a:effectLst/>
              <a:uLnTx/>
              <a:uFillTx/>
              <a:latin typeface="Arial"/>
              <a:ea typeface="+mn-ea"/>
              <a:cs typeface="Arial"/>
              <a:sym typeface="Arial"/>
            </a:endParaRPr>
          </a:p>
        </p:txBody>
      </p:sp>
      <p:sp>
        <p:nvSpPr>
          <p:cNvPr id="27" name="Rectangle 26">
            <a:extLst>
              <a:ext uri="{FF2B5EF4-FFF2-40B4-BE49-F238E27FC236}">
                <a16:creationId xmlns:a16="http://schemas.microsoft.com/office/drawing/2014/main" id="{DDC675BA-5078-56BC-97C0-8FC4D0178FB3}"/>
              </a:ext>
            </a:extLst>
          </p:cNvPr>
          <p:cNvSpPr/>
          <p:nvPr/>
        </p:nvSpPr>
        <p:spPr>
          <a:xfrm>
            <a:off x="2845248" y="4652223"/>
            <a:ext cx="4827600" cy="162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600"/>
              </a:spcBef>
              <a:spcAft>
                <a:spcPts val="0"/>
              </a:spcAft>
              <a:buClr>
                <a:srgbClr val="AA3769"/>
              </a:buClr>
              <a:buSzPts val="1450"/>
              <a:buFont typeface="Arial"/>
              <a:buChar char="•"/>
              <a:tabLst>
                <a:tab pos="239178" algn="l"/>
              </a:tabLst>
              <a:defRPr/>
            </a:pPr>
            <a:r>
              <a:rPr kumimoji="0" lang="en-US" sz="1250" b="0" i="0" u="none" strike="noStrike" kern="0" cap="none" spc="0" normalizeH="0" baseline="0" noProof="0" dirty="0">
                <a:ln>
                  <a:noFill/>
                </a:ln>
                <a:solidFill>
                  <a:srgbClr val="000000"/>
                </a:solidFill>
                <a:effectLst/>
                <a:uLnTx/>
                <a:uFillTx/>
                <a:latin typeface="Arial"/>
                <a:ea typeface="+mn-ea"/>
                <a:cs typeface="+mn-cs"/>
                <a:sym typeface="Arial"/>
              </a:rPr>
              <a:t>Report </a:t>
            </a:r>
            <a:r>
              <a:rPr lang="en-US" sz="1250" noProof="0" dirty="0">
                <a:solidFill>
                  <a:srgbClr val="000000"/>
                </a:solidFill>
                <a:latin typeface="Arial"/>
              </a:rPr>
              <a:t>on the issue of shares and securities granting access to the Company’s share capital reserved for members of an employee savings scheme</a:t>
            </a:r>
          </a:p>
          <a:p>
            <a:pPr marL="285750" indent="-285750">
              <a:spcBef>
                <a:spcPts val="600"/>
              </a:spcBef>
              <a:buClr>
                <a:srgbClr val="AA3769"/>
              </a:buClr>
              <a:buSzPts val="1450"/>
              <a:buFont typeface="Arial"/>
              <a:buChar char="•"/>
              <a:tabLst>
                <a:tab pos="239178" algn="l"/>
              </a:tabLst>
              <a:defRPr/>
            </a:pPr>
            <a:r>
              <a:rPr lang="en-US" sz="1250" noProof="0" dirty="0">
                <a:solidFill>
                  <a:srgbClr val="000000"/>
                </a:solidFill>
                <a:latin typeface="Arial"/>
              </a:rPr>
              <a:t>Report on the issue of shares and securities granting access to the Company’s share capital reserved for categories of beneficiaries consisting of employees of foreign subsidiaries within the scope of an employee share ownership plan</a:t>
            </a:r>
            <a:endParaRPr kumimoji="0" lang="en-US" sz="1250" b="0" i="0" u="none" strike="noStrike" kern="0" cap="none" spc="0" normalizeH="0" baseline="0" noProof="0" dirty="0">
              <a:ln>
                <a:noFill/>
              </a:ln>
              <a:solidFill>
                <a:srgbClr val="000000"/>
              </a:solidFill>
              <a:effectLst/>
              <a:uLnTx/>
              <a:uFillTx/>
              <a:latin typeface="Arial"/>
              <a:ea typeface="+mn-ea"/>
              <a:cs typeface="Arial"/>
              <a:sym typeface="Arial"/>
            </a:endParaRPr>
          </a:p>
        </p:txBody>
      </p:sp>
      <p:sp>
        <p:nvSpPr>
          <p:cNvPr id="28" name="Rectangle 27">
            <a:extLst>
              <a:ext uri="{FF2B5EF4-FFF2-40B4-BE49-F238E27FC236}">
                <a16:creationId xmlns:a16="http://schemas.microsoft.com/office/drawing/2014/main" id="{9E95C97B-EFB8-F2FB-B0CB-C0A127F2725B}"/>
              </a:ext>
            </a:extLst>
          </p:cNvPr>
          <p:cNvSpPr/>
          <p:nvPr/>
        </p:nvSpPr>
        <p:spPr>
          <a:xfrm>
            <a:off x="7751036" y="4652223"/>
            <a:ext cx="4068000" cy="162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
                <a:srgbClr val="AA3769"/>
              </a:buClr>
              <a:buSzTx/>
              <a:buFont typeface="Wingdings" panose="05000000000000000000" pitchFamily="2" charset="2"/>
              <a:buChar char="Ø"/>
              <a:tabLst/>
              <a:defRPr/>
            </a:pPr>
            <a:r>
              <a:rPr kumimoji="0" lang="en-US" sz="1250" b="0" i="0" u="none" strike="noStrike" kern="0" cap="none" spc="0" normalizeH="0" baseline="0" noProof="0" dirty="0">
                <a:ln>
                  <a:noFill/>
                </a:ln>
                <a:solidFill>
                  <a:srgbClr val="000000"/>
                </a:solidFill>
                <a:effectLst/>
                <a:uLnTx/>
                <a:uFillTx/>
                <a:latin typeface="Arial"/>
                <a:ea typeface="+mn-ea"/>
                <a:cs typeface="+mn-cs"/>
                <a:sym typeface="Arial"/>
              </a:rPr>
              <a:t>No matters to report with regard to the methods used to set the issue price of the securities to be issued as presented in the Board of Directors’ report</a:t>
            </a:r>
            <a:endParaRPr kumimoji="0" lang="en-US" sz="1250" b="0" i="0" u="none" strike="noStrike" kern="0" cap="none" spc="0" normalizeH="0" baseline="0" noProof="0" dirty="0">
              <a:ln>
                <a:noFill/>
              </a:ln>
              <a:solidFill>
                <a:prstClr val="black"/>
              </a:solidFill>
              <a:effectLst/>
              <a:uLnTx/>
              <a:uFillTx/>
              <a:latin typeface="Arial"/>
              <a:ea typeface="+mn-ea"/>
              <a:cs typeface="Calibri" panose="020F0502020204030204" pitchFamily="34" charset="0"/>
              <a:sym typeface="Arial"/>
            </a:endParaRPr>
          </a:p>
        </p:txBody>
      </p:sp>
      <p:sp>
        <p:nvSpPr>
          <p:cNvPr id="2" name="Google Shape;369;p52">
            <a:extLst>
              <a:ext uri="{FF2B5EF4-FFF2-40B4-BE49-F238E27FC236}">
                <a16:creationId xmlns:a16="http://schemas.microsoft.com/office/drawing/2014/main" id="{787D7DB6-878F-07E1-9EA5-00C00800356E}"/>
              </a:ext>
            </a:extLst>
          </p:cNvPr>
          <p:cNvSpPr txBox="1">
            <a:spLocks noGrp="1"/>
          </p:cNvSpPr>
          <p:nvPr>
            <p:ph type="ftr" idx="11"/>
          </p:nvPr>
        </p:nvSpPr>
        <p:spPr>
          <a:xfrm>
            <a:off x="607060" y="6355080"/>
            <a:ext cx="5309024" cy="137160"/>
          </a:xfrm>
        </p:spPr>
        <p:txBody>
          <a:bodyPr/>
          <a:lstStyle/>
          <a:p>
            <a:r>
              <a:rPr lang="en-US" noProof="0" dirty="0"/>
              <a:t>L’Oréal – Annual General Meeting of April 24, 2026</a:t>
            </a:r>
          </a:p>
        </p:txBody>
      </p:sp>
    </p:spTree>
    <p:extLst>
      <p:ext uri="{BB962C8B-B14F-4D97-AF65-F5344CB8AC3E}">
        <p14:creationId xmlns:p14="http://schemas.microsoft.com/office/powerpoint/2010/main" val="2228711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95"/>
        <p:cNvGrpSpPr/>
        <p:nvPr/>
      </p:nvGrpSpPr>
      <p:grpSpPr>
        <a:xfrm>
          <a:off x="0" y="0"/>
          <a:ext cx="0" cy="0"/>
          <a:chOff x="0" y="0"/>
          <a:chExt cx="0" cy="0"/>
        </a:xfrm>
      </p:grpSpPr>
      <p:sp>
        <p:nvSpPr>
          <p:cNvPr id="5" name="Rectangle 4">
            <a:extLst>
              <a:ext uri="{FF2B5EF4-FFF2-40B4-BE49-F238E27FC236}">
                <a16:creationId xmlns:a16="http://schemas.microsoft.com/office/drawing/2014/main" id="{D2CDB6BE-96C9-CED1-41DA-9751A902EE07}"/>
              </a:ext>
            </a:extLst>
          </p:cNvPr>
          <p:cNvSpPr/>
          <p:nvPr/>
        </p:nvSpPr>
        <p:spPr>
          <a:xfrm>
            <a:off x="550830" y="4265493"/>
            <a:ext cx="10648001" cy="452917"/>
          </a:xfrm>
          <a:prstGeom prst="rect">
            <a:avLst/>
          </a:prstGeom>
          <a:noFill/>
          <a:ln>
            <a:solidFill>
              <a:srgbClr val="702E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dirty="0">
              <a:ln>
                <a:noFill/>
              </a:ln>
              <a:solidFill>
                <a:srgbClr val="000000"/>
              </a:solidFill>
              <a:effectLst/>
              <a:uLnTx/>
              <a:uFillTx/>
              <a:latin typeface="Arial"/>
              <a:ea typeface="+mn-ea"/>
              <a:cs typeface="+mn-cs"/>
              <a:sym typeface="Arial"/>
            </a:endParaRPr>
          </a:p>
        </p:txBody>
      </p:sp>
      <p:sp>
        <p:nvSpPr>
          <p:cNvPr id="396" name="Google Shape;396;p55"/>
          <p:cNvSpPr txBox="1">
            <a:spLocks noGrp="1"/>
          </p:cNvSpPr>
          <p:nvPr>
            <p:ph type="body" idx="2"/>
          </p:nvPr>
        </p:nvSpPr>
        <p:spPr>
          <a:xfrm>
            <a:off x="550830" y="1394619"/>
            <a:ext cx="10975344" cy="2939637"/>
          </a:xfrm>
          <a:prstGeom prst="rect">
            <a:avLst/>
          </a:prstGeom>
          <a:noFill/>
          <a:ln>
            <a:noFill/>
          </a:ln>
        </p:spPr>
        <p:txBody>
          <a:bodyPr spcFirstLastPara="1" wrap="square" lIns="0" tIns="0" rIns="0" bIns="0" anchor="t" anchorCtr="0">
            <a:noAutofit/>
          </a:bodyPr>
          <a:lstStyle/>
          <a:p>
            <a:pPr marL="0" indent="0">
              <a:buClr>
                <a:srgbClr val="5C7EAB"/>
              </a:buClr>
              <a:buSzPts val="1600"/>
            </a:pPr>
            <a:r>
              <a:rPr lang="en-US" noProof="0" dirty="0">
                <a:solidFill>
                  <a:srgbClr val="AA3769"/>
                </a:solidFill>
              </a:rPr>
              <a:t>Certification report on sustainability information and taxonomy (pages 283 to 285 of the Universal Registration Document)</a:t>
            </a:r>
          </a:p>
          <a:p>
            <a:pPr marL="0" indent="0">
              <a:buClr>
                <a:srgbClr val="5C7EAB"/>
              </a:buClr>
              <a:buSzPts val="1600"/>
            </a:pPr>
            <a:endParaRPr lang="en-US" noProof="0" dirty="0">
              <a:solidFill>
                <a:srgbClr val="AA3769"/>
              </a:solidFill>
            </a:endParaRPr>
          </a:p>
          <a:p>
            <a:pPr marL="0" marR="0" lvl="0" indent="0" algn="l" defTabSz="914400" rtl="0" eaLnBrk="1" fontAlgn="auto" latinLnBrk="0" hangingPunct="1">
              <a:lnSpc>
                <a:spcPct val="100000"/>
              </a:lnSpc>
              <a:spcAft>
                <a:spcPts val="0"/>
              </a:spcAft>
              <a:buClr>
                <a:srgbClr val="5C7EAB"/>
              </a:buClr>
              <a:buSzPts val="1450"/>
              <a:buFont typeface="Arial"/>
              <a:buNone/>
              <a:tabLst/>
              <a:defRPr/>
            </a:pPr>
            <a:r>
              <a:rPr kumimoji="0" lang="en-US" sz="1450" b="1" i="0" u="none" strike="noStrike" kern="0" cap="none" spc="0" normalizeH="0" baseline="0" noProof="0" dirty="0">
                <a:ln>
                  <a:noFill/>
                </a:ln>
                <a:solidFill>
                  <a:srgbClr val="000000"/>
                </a:solidFill>
                <a:effectLst/>
                <a:uLnTx/>
                <a:uFillTx/>
                <a:latin typeface="Arial"/>
                <a:cs typeface="Arial"/>
                <a:sym typeface="Arial"/>
              </a:rPr>
              <a:t>Limited assurance </a:t>
            </a:r>
            <a:r>
              <a:rPr kumimoji="0" lang="en-US" sz="1450" b="0" i="0" u="none" strike="noStrike" kern="0" cap="none" spc="0" normalizeH="0" baseline="0" noProof="0" dirty="0">
                <a:ln>
                  <a:noFill/>
                </a:ln>
                <a:solidFill>
                  <a:srgbClr val="000000"/>
                </a:solidFill>
                <a:effectLst/>
                <a:uLnTx/>
                <a:uFillTx/>
                <a:latin typeface="Arial"/>
                <a:cs typeface="Arial"/>
                <a:sym typeface="Arial"/>
              </a:rPr>
              <a:t>covering</a:t>
            </a:r>
            <a:r>
              <a:rPr kumimoji="0" lang="en-US" sz="1450" b="1" i="0" u="none" strike="noStrike" kern="0" cap="none" spc="0" normalizeH="0" baseline="0" noProof="0" dirty="0">
                <a:ln>
                  <a:noFill/>
                </a:ln>
                <a:solidFill>
                  <a:srgbClr val="000000"/>
                </a:solidFill>
                <a:effectLst/>
                <a:uLnTx/>
                <a:uFillTx/>
                <a:latin typeface="Arial"/>
                <a:cs typeface="Arial"/>
                <a:sym typeface="Arial"/>
              </a:rPr>
              <a:t> 3 distinct areas:</a:t>
            </a:r>
            <a:endParaRPr lang="en-US" sz="1400" b="0" noProof="0" dirty="0">
              <a:solidFill>
                <a:schemeClr val="dk1"/>
              </a:solidFill>
            </a:endParaRPr>
          </a:p>
          <a:p>
            <a:pPr marL="285750" indent="-285750" defTabSz="914400" eaLnBrk="1" fontAlgn="auto" latinLnBrk="0" hangingPunct="1">
              <a:spcBef>
                <a:spcPts val="1200"/>
              </a:spcBef>
              <a:buClr>
                <a:srgbClr val="AA3769"/>
              </a:buClr>
              <a:buSzPts val="1450"/>
              <a:buFont typeface="Arial"/>
              <a:buChar char="•"/>
              <a:tabLst/>
              <a:defRPr/>
            </a:pPr>
            <a:r>
              <a:rPr lang="en-US" sz="1400" b="0" noProof="0" dirty="0">
                <a:solidFill>
                  <a:schemeClr val="dk1"/>
                </a:solidFill>
              </a:rPr>
              <a:t>Compliance of the </a:t>
            </a:r>
            <a:r>
              <a:rPr lang="en-US" sz="1400" noProof="0" dirty="0">
                <a:solidFill>
                  <a:schemeClr val="dk1"/>
                </a:solidFill>
              </a:rPr>
              <a:t>process implemented to determine the sustainability information to be disclosed</a:t>
            </a:r>
            <a:r>
              <a:rPr lang="en-US" sz="1400" b="0" noProof="0" dirty="0">
                <a:solidFill>
                  <a:schemeClr val="dk1"/>
                </a:solidFill>
              </a:rPr>
              <a:t>, in accordance with European Sustainability Reporting Standards (“ESRS”)</a:t>
            </a:r>
          </a:p>
          <a:p>
            <a:pPr marL="285750" indent="-285750" defTabSz="914400" eaLnBrk="1" fontAlgn="auto" latinLnBrk="0" hangingPunct="1">
              <a:spcBef>
                <a:spcPts val="1200"/>
              </a:spcBef>
              <a:buClr>
                <a:srgbClr val="AA3769"/>
              </a:buClr>
              <a:buSzPts val="1450"/>
              <a:buFont typeface="Arial"/>
              <a:buChar char="•"/>
              <a:tabLst/>
              <a:defRPr/>
            </a:pPr>
            <a:r>
              <a:rPr lang="en-US" sz="1400" b="0" noProof="0" dirty="0">
                <a:solidFill>
                  <a:schemeClr val="dk1"/>
                </a:solidFill>
              </a:rPr>
              <a:t>Compliance with the “ESRS” for the </a:t>
            </a:r>
            <a:r>
              <a:rPr lang="en-US" sz="1400" noProof="0" dirty="0">
                <a:solidFill>
                  <a:schemeClr val="dk1"/>
                </a:solidFill>
              </a:rPr>
              <a:t>publication of this information in the sustainability report</a:t>
            </a:r>
          </a:p>
          <a:p>
            <a:pPr marL="285750" indent="-285750" defTabSz="914400" eaLnBrk="1" fontAlgn="auto" latinLnBrk="0" hangingPunct="1">
              <a:spcBef>
                <a:spcPts val="1200"/>
              </a:spcBef>
              <a:buClr>
                <a:srgbClr val="AA3769"/>
              </a:buClr>
              <a:buSzPts val="1450"/>
              <a:buFont typeface="Arial"/>
              <a:buChar char="•"/>
              <a:tabLst/>
              <a:defRPr/>
            </a:pPr>
            <a:r>
              <a:rPr lang="en-US" sz="1400" b="0" noProof="0" dirty="0">
                <a:solidFill>
                  <a:schemeClr val="dk1"/>
                </a:solidFill>
              </a:rPr>
              <a:t>Compliance with the disclosure requirements related to the </a:t>
            </a:r>
            <a:r>
              <a:rPr lang="en-US" sz="1400" noProof="0" dirty="0">
                <a:solidFill>
                  <a:schemeClr val="dk1"/>
                </a:solidFill>
              </a:rPr>
              <a:t>taxonomy</a:t>
            </a:r>
            <a:r>
              <a:rPr lang="en-US" sz="1400" b="0" noProof="0" dirty="0">
                <a:solidFill>
                  <a:schemeClr val="dk1"/>
                </a:solidFill>
              </a:rPr>
              <a:t> (Article 8 of Regulation (EU) 2020/852).</a:t>
            </a:r>
          </a:p>
          <a:p>
            <a:pPr marL="285750" indent="-285750">
              <a:spcBef>
                <a:spcPts val="1200"/>
              </a:spcBef>
              <a:buClr>
                <a:srgbClr val="AA3769"/>
              </a:buClr>
              <a:buSzPts val="1450"/>
              <a:buFont typeface="Arial"/>
              <a:buChar char="•"/>
            </a:pPr>
            <a:endParaRPr lang="en-US" sz="1400" b="0" noProof="0" dirty="0">
              <a:solidFill>
                <a:schemeClr val="dk1"/>
              </a:solidFill>
            </a:endParaRPr>
          </a:p>
          <a:p>
            <a:pPr marL="285750" indent="-285750">
              <a:spcBef>
                <a:spcPts val="1200"/>
              </a:spcBef>
              <a:buClr>
                <a:srgbClr val="AA3769"/>
              </a:buClr>
              <a:buSzPts val="1450"/>
              <a:buFont typeface="Arial"/>
              <a:buChar char="•"/>
            </a:pPr>
            <a:endParaRPr lang="en-US" sz="1400" b="0" noProof="0" dirty="0">
              <a:solidFill>
                <a:schemeClr val="dk1"/>
              </a:solidFill>
            </a:endParaRPr>
          </a:p>
          <a:p>
            <a:pPr algn="just"/>
            <a:endParaRPr lang="en-US" sz="1450" b="0" noProof="0" dirty="0">
              <a:solidFill>
                <a:schemeClr val="dk1"/>
              </a:solidFill>
            </a:endParaRPr>
          </a:p>
        </p:txBody>
      </p:sp>
      <p:sp>
        <p:nvSpPr>
          <p:cNvPr id="399" name="Google Shape;399;p55"/>
          <p:cNvSpPr txBox="1">
            <a:spLocks noGrp="1"/>
          </p:cNvSpPr>
          <p:nvPr>
            <p:ph type="sldNum" idx="12"/>
          </p:nvPr>
        </p:nvSpPr>
        <p:spPr>
          <a:xfrm>
            <a:off x="10302240" y="6492240"/>
            <a:ext cx="1280160" cy="137160"/>
          </a:xfrm>
          <a:prstGeom prst="rect">
            <a:avLst/>
          </a:prstGeom>
          <a:noFill/>
          <a:ln>
            <a:noFill/>
          </a:ln>
        </p:spPr>
        <p:txBody>
          <a:bodyPr spcFirstLastPara="1" wrap="square" lIns="0" tIns="0" rIns="0" bIns="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7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5</a:t>
            </a:fld>
            <a:endParaRPr kumimoji="0" lang="en-US" sz="700" b="0" i="0" u="none" strike="noStrike" kern="0" cap="none" spc="0" normalizeH="0" baseline="0" noProof="0" dirty="0">
              <a:ln>
                <a:noFill/>
              </a:ln>
              <a:solidFill>
                <a:srgbClr val="000000"/>
              </a:solidFill>
              <a:effectLst/>
              <a:uLnTx/>
              <a:uFillTx/>
              <a:latin typeface="Arial"/>
              <a:cs typeface="Arial"/>
              <a:sym typeface="Arial"/>
            </a:endParaRPr>
          </a:p>
        </p:txBody>
      </p:sp>
      <p:sp>
        <p:nvSpPr>
          <p:cNvPr id="12" name="Google Shape;398;p55">
            <a:extLst>
              <a:ext uri="{FF2B5EF4-FFF2-40B4-BE49-F238E27FC236}">
                <a16:creationId xmlns:a16="http://schemas.microsoft.com/office/drawing/2014/main" id="{8B4C0B60-2857-42CF-8E7C-969F859954E6}"/>
              </a:ext>
            </a:extLst>
          </p:cNvPr>
          <p:cNvSpPr txBox="1">
            <a:spLocks noGrp="1"/>
          </p:cNvSpPr>
          <p:nvPr>
            <p:ph type="title"/>
          </p:nvPr>
        </p:nvSpPr>
        <p:spPr>
          <a:xfrm>
            <a:off x="607056" y="731527"/>
            <a:ext cx="10862892" cy="457200"/>
          </a:xfrm>
          <a:prstGeom prst="rect">
            <a:avLst/>
          </a:prstGeom>
          <a:noFill/>
          <a:ln>
            <a:noFill/>
          </a:ln>
        </p:spPr>
        <p:txBody>
          <a:bodyPr spcFirstLastPara="1" wrap="square" lIns="0" tIns="0" rIns="0" bIns="0" anchor="t" anchorCtr="0">
            <a:noAutofit/>
          </a:bodyPr>
          <a:lstStyle/>
          <a:p>
            <a:r>
              <a:rPr lang="en-US" noProof="0" dirty="0">
                <a:latin typeface="Arial"/>
                <a:ea typeface="Arial"/>
                <a:cs typeface="Arial"/>
                <a:sym typeface="Arial"/>
              </a:rPr>
              <a:t>3. Report not submitted to approval by the Annual General Meeting</a:t>
            </a:r>
            <a:endParaRPr lang="en-US" noProof="0" dirty="0"/>
          </a:p>
        </p:txBody>
      </p:sp>
      <p:sp>
        <p:nvSpPr>
          <p:cNvPr id="2" name="Google Shape;380;p53">
            <a:extLst>
              <a:ext uri="{FF2B5EF4-FFF2-40B4-BE49-F238E27FC236}">
                <a16:creationId xmlns:a16="http://schemas.microsoft.com/office/drawing/2014/main" id="{840EB205-E54C-A223-B1B2-A07D1E4E03C0}"/>
              </a:ext>
            </a:extLst>
          </p:cNvPr>
          <p:cNvSpPr txBox="1"/>
          <p:nvPr/>
        </p:nvSpPr>
        <p:spPr>
          <a:xfrm>
            <a:off x="550831" y="4341930"/>
            <a:ext cx="10648000" cy="198218"/>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Autofit/>
          </a:bodyPr>
          <a:lstStyle/>
          <a:p>
            <a:pPr algn="ctr"/>
            <a:r>
              <a:rPr lang="en-US" b="1" noProof="0" dirty="0">
                <a:solidFill>
                  <a:schemeClr val="tx1"/>
                </a:solidFill>
                <a:ea typeface="Times New Roman" panose="02020603050405020304" pitchFamily="18" charset="0"/>
              </a:rPr>
              <a:t>No material errors, omissions or inconsistencies identified across these 3 areas</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4" name="Google Shape;369;p52">
            <a:extLst>
              <a:ext uri="{FF2B5EF4-FFF2-40B4-BE49-F238E27FC236}">
                <a16:creationId xmlns:a16="http://schemas.microsoft.com/office/drawing/2014/main" id="{2F234C57-3E0A-2C4F-1F70-6C6465FE7DCD}"/>
              </a:ext>
            </a:extLst>
          </p:cNvPr>
          <p:cNvSpPr txBox="1">
            <a:spLocks noGrp="1"/>
          </p:cNvSpPr>
          <p:nvPr>
            <p:ph type="ftr" idx="11"/>
          </p:nvPr>
        </p:nvSpPr>
        <p:spPr>
          <a:xfrm>
            <a:off x="607060" y="6355080"/>
            <a:ext cx="5309024" cy="137160"/>
          </a:xfrm>
        </p:spPr>
        <p:txBody>
          <a:bodyPr/>
          <a:lstStyle/>
          <a:p>
            <a:r>
              <a:rPr lang="en-US" noProof="0" dirty="0"/>
              <a:t>L’Oréal – Annual General Meeting of April 24, 2026</a:t>
            </a:r>
          </a:p>
        </p:txBody>
      </p:sp>
    </p:spTree>
    <p:extLst>
      <p:ext uri="{BB962C8B-B14F-4D97-AF65-F5344CB8AC3E}">
        <p14:creationId xmlns:p14="http://schemas.microsoft.com/office/powerpoint/2010/main" val="18526915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56,1,Slide1"/>
</p:tagLst>
</file>

<file path=ppt/theme/theme1.xml><?xml version="1.0" encoding="utf-8"?>
<a:theme xmlns:a="http://schemas.openxmlformats.org/drawingml/2006/main" name="1_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cb890d6-a731-4f57-8a9f-764ae62821b5">
      <Terms xmlns="http://schemas.microsoft.com/office/infopath/2007/PartnerControls"/>
    </lcf76f155ced4ddcb4097134ff3c332f>
    <TaxCatchAll xmlns="ab0a1226-3c46-47f5-83e4-fa3f439eb8d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D23CA55B3F66F44B328F2DC05B2CCF8" ma:contentTypeVersion="16" ma:contentTypeDescription="Crée un document." ma:contentTypeScope="" ma:versionID="487a55d5de8adff63ebed61b9115c808">
  <xsd:schema xmlns:xsd="http://www.w3.org/2001/XMLSchema" xmlns:xs="http://www.w3.org/2001/XMLSchema" xmlns:p="http://schemas.microsoft.com/office/2006/metadata/properties" xmlns:ns2="dcb890d6-a731-4f57-8a9f-764ae62821b5" xmlns:ns3="ab0a1226-3c46-47f5-83e4-fa3f439eb8db" targetNamespace="http://schemas.microsoft.com/office/2006/metadata/properties" ma:root="true" ma:fieldsID="be98e6e7e7b89ee61e9363aa3c7dc580" ns2:_="" ns3:_="">
    <xsd:import namespace="dcb890d6-a731-4f57-8a9f-764ae62821b5"/>
    <xsd:import namespace="ab0a1226-3c46-47f5-83e4-fa3f439eb8d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b890d6-a731-4f57-8a9f-764ae62821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Balises d’images" ma:readOnly="false" ma:fieldId="{5cf76f15-5ced-4ddc-b409-7134ff3c332f}" ma:taxonomyMulti="true" ma:sspId="33ef62f9-2e07-484b-bd79-00aec90129fe"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DateTaken" ma:index="22" nillable="true" ma:displayName="MediaServiceDateTaken" ma:hidden="true" ma:indexed="true" ma:internalName="MediaServiceDateTake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b0a1226-3c46-47f5-83e4-fa3f439eb8db"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element name="TaxCatchAll" ma:index="16" nillable="true" ma:displayName="Taxonomy Catch All Column" ma:hidden="true" ma:list="{f0622831-f242-467e-be93-3f95e244a73c}" ma:internalName="TaxCatchAll" ma:showField="CatchAllData" ma:web="ab0a1226-3c46-47f5-83e4-fa3f439eb8d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D6E6FFF-FE46-47A0-9FBC-98372FE676A6}">
  <ds:schemaRefs>
    <ds:schemaRef ds:uri="http://www.w3.org/XML/1998/namespace"/>
    <ds:schemaRef ds:uri="dcb890d6-a731-4f57-8a9f-764ae62821b5"/>
    <ds:schemaRef ds:uri="ab0a1226-3c46-47f5-83e4-fa3f439eb8db"/>
    <ds:schemaRef ds:uri="http://schemas.microsoft.com/office/infopath/2007/PartnerControls"/>
    <ds:schemaRef ds:uri="http://schemas.openxmlformats.org/package/2006/metadata/core-properties"/>
    <ds:schemaRef ds:uri="http://schemas.microsoft.com/office/2006/documentManagement/types"/>
    <ds:schemaRef ds:uri="http://purl.org/dc/terms/"/>
    <ds:schemaRef ds:uri="http://purl.org/dc/elements/1.1/"/>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074E34D2-6646-4E2B-99B5-00B22B92B82C}">
  <ds:schemaRefs>
    <ds:schemaRef ds:uri="http://schemas.microsoft.com/sharepoint/v3/contenttype/forms"/>
  </ds:schemaRefs>
</ds:datastoreItem>
</file>

<file path=customXml/itemProps3.xml><?xml version="1.0" encoding="utf-8"?>
<ds:datastoreItem xmlns:ds="http://schemas.openxmlformats.org/officeDocument/2006/customXml" ds:itemID="{3BF2D2D3-75FD-48CE-8DA4-534252AA6D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b890d6-a731-4f57-8a9f-764ae62821b5"/>
    <ds:schemaRef ds:uri="ab0a1226-3c46-47f5-83e4-fa3f439eb8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otalTime>775</TotalTime>
  <Words>834</Words>
  <Application>Microsoft Office PowerPoint</Application>
  <PresentationFormat>Widescreen</PresentationFormat>
  <Paragraphs>82</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EYInterstate Light</vt:lpstr>
      <vt:lpstr>Georgia</vt:lpstr>
      <vt:lpstr>Times New Roman</vt:lpstr>
      <vt:lpstr>Wingdings</vt:lpstr>
      <vt:lpstr>1_PwC</vt:lpstr>
      <vt:lpstr>Annual General Meeting - April 24, 2026  </vt:lpstr>
      <vt:lpstr>Agenda</vt:lpstr>
      <vt:lpstr>1. Annual General Meeting – Ordinary part</vt:lpstr>
      <vt:lpstr>2. Annual General Meeting – Ordinary and Extraordinary part</vt:lpstr>
      <vt:lpstr>3. Report not submitted to approval by the Annual General Meeting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General Meeting - April 21, 2022</dc:title>
  <dc:creator>Chloe Deparis</dc:creator>
  <cp:lastModifiedBy>Chloe Deparis</cp:lastModifiedBy>
  <cp:revision>9</cp:revision>
  <dcterms:modified xsi:type="dcterms:W3CDTF">2026-04-22T19:28:43Z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2023-03-08T09:27:18Z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10740598-4a8b-42d1-95d6-f8a94dd8a9d6</vt:lpwstr>
  </property>
  <property fmtid="{D5CDD505-2E9C-101B-9397-08002B2CF9AE}" pid="8" name="MSIP_Label_ea60d57e-af5b-4752-ac57-3e4f28ca11dc_ContentBits">
    <vt:lpwstr>0</vt:lpwstr>
  </property>
  <property fmtid="{D5CDD505-2E9C-101B-9397-08002B2CF9AE}" pid="9" name="ContentTypeId">
    <vt:lpwstr>0x0101001D23CA55B3F66F44B328F2DC05B2CCF8</vt:lpwstr>
  </property>
  <property fmtid="{D5CDD505-2E9C-101B-9397-08002B2CF9AE}" pid="10" name="MediaServiceImageTags">
    <vt:lpwstr/>
  </property>
</Properties>
</file>